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71" r:id="rId3"/>
    <p:sldId id="285" r:id="rId4"/>
    <p:sldId id="262" r:id="rId5"/>
    <p:sldId id="272" r:id="rId6"/>
    <p:sldId id="322" r:id="rId7"/>
    <p:sldId id="331" r:id="rId8"/>
    <p:sldId id="334" r:id="rId9"/>
    <p:sldId id="307" r:id="rId10"/>
    <p:sldId id="323" r:id="rId11"/>
    <p:sldId id="335" r:id="rId12"/>
    <p:sldId id="330" r:id="rId13"/>
    <p:sldId id="306" r:id="rId14"/>
    <p:sldId id="311" r:id="rId15"/>
    <p:sldId id="324" r:id="rId16"/>
    <p:sldId id="310" r:id="rId17"/>
    <p:sldId id="314" r:id="rId18"/>
    <p:sldId id="327" r:id="rId19"/>
    <p:sldId id="326" r:id="rId20"/>
    <p:sldId id="329" r:id="rId21"/>
    <p:sldId id="328" r:id="rId22"/>
    <p:sldId id="325" r:id="rId23"/>
    <p:sldId id="332" r:id="rId24"/>
    <p:sldId id="336" r:id="rId25"/>
    <p:sldId id="337" r:id="rId26"/>
    <p:sldId id="33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799" autoAdjust="0"/>
    <p:restoredTop sz="95097" autoAdjust="0"/>
  </p:normalViewPr>
  <p:slideViewPr>
    <p:cSldViewPr snapToGrid="0">
      <p:cViewPr>
        <p:scale>
          <a:sx n="83" d="100"/>
          <a:sy n="83" d="100"/>
        </p:scale>
        <p:origin x="28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71045-1533-4BAB-AE42-24FB957A3A19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7D94F-21F5-447E-BA0C-9B72B2D21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הראו לנבדקים ב </a:t>
            </a:r>
            <a:r>
              <a:rPr lang="en-US" dirty="0"/>
              <a:t>FMRI</a:t>
            </a:r>
            <a:r>
              <a:rPr lang="he-IL" dirty="0"/>
              <a:t> תמונות של אובייקטים וביצעו סריקות של </a:t>
            </a:r>
            <a:r>
              <a:rPr lang="he-IL" dirty="0" err="1"/>
              <a:t>האיזורים</a:t>
            </a:r>
            <a:r>
              <a:rPr lang="he-IL" dirty="0"/>
              <a:t> </a:t>
            </a:r>
            <a:r>
              <a:rPr lang="he-IL" dirty="0" err="1"/>
              <a:t>הויזלאוליים</a:t>
            </a:r>
            <a:r>
              <a:rPr lang="he-IL" dirty="0"/>
              <a:t> </a:t>
            </a:r>
            <a:r>
              <a:rPr lang="he-IL" dirty="0" err="1"/>
              <a:t>הרלונטים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הוציאו מהמודל של האקטיבציה עבור אותן התמונות. </a:t>
            </a:r>
          </a:p>
          <a:p>
            <a:pPr algn="r" rtl="1"/>
            <a:r>
              <a:rPr lang="he-IL" dirty="0"/>
              <a:t>חישבו מדד של דימיון (קורלציה) בין ה </a:t>
            </a:r>
            <a:r>
              <a:rPr lang="en-US" dirty="0"/>
              <a:t>FEATURE VECTOR</a:t>
            </a:r>
            <a:r>
              <a:rPr lang="he-IL" dirty="0"/>
              <a:t> לבין ה </a:t>
            </a:r>
            <a:r>
              <a:rPr lang="en-US" dirty="0"/>
              <a:t>ROI</a:t>
            </a:r>
            <a:r>
              <a:rPr lang="he-IL" dirty="0"/>
              <a:t> ומיצעו על פני נבדקים וגירויים.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7221-AC7A-4506-88AB-D47B09F38A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8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1" dirty="0"/>
              <a:t>Transfer learning to the end layers </a:t>
            </a:r>
            <a:r>
              <a:rPr lang="en-US" dirty="0"/>
              <a:t>of the network for the specific dataset </a:t>
            </a:r>
          </a:p>
          <a:p>
            <a:pPr marL="228600" indent="-228600">
              <a:buAutoNum type="arabicPeriod"/>
            </a:pPr>
            <a:r>
              <a:rPr lang="en-US" b="1" dirty="0"/>
              <a:t>Similarity metric between images –</a:t>
            </a:r>
            <a:r>
              <a:rPr lang="en-US" dirty="0"/>
              <a:t> calculate similarity between specific neurons in the layer , pick a subset of X neurons that have an activation above a threshold </a:t>
            </a:r>
          </a:p>
          <a:p>
            <a:pPr marL="228600" indent="-228600">
              <a:buAutoNum type="arabicPeriod" startAt="3"/>
            </a:pPr>
            <a:r>
              <a:rPr lang="en-US" b="1" dirty="0"/>
              <a:t>Features maps – </a:t>
            </a:r>
            <a:r>
              <a:rPr lang="en-US" b="0" dirty="0"/>
              <a:t>(we choose after the maxpooling layers) choosing the maxpooling is a sample layer, and not like a conv layer that has a monotonic transformation. </a:t>
            </a:r>
          </a:p>
          <a:p>
            <a:pPr marL="228600" indent="-228600">
              <a:buAutoNum type="arabicPeriod" startAt="3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7D94F-21F5-447E-BA0C-9B72B2D21A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3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8227-AC35-AC41-9C8E-4407B7ED6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875A7-B48D-E236-F26A-6DAB9D1B9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0C4C2-CB50-4739-019B-8F03B1E7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267C-E348-7A21-84D7-853C7079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CC448-ADD9-AECF-5C11-D5DF8E16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3E90-DEAD-3BE5-4173-D69DE99C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AAE1A-7B49-9E3C-B735-D021F0D73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51408-51F7-87F3-86F7-4367596A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92BD8-8DEC-2A6A-CB73-309F5303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5C794-8068-FA10-8DAC-F85E233E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6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3C8EA-535B-F4F6-1983-AAB54BB86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D084A-A0E3-49D6-79A9-3C23346A5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84919-7BBD-1822-5457-A22C1CF0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4A989-8CC0-60F3-A7C5-CFE1BF45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7D7D4-E578-0AAA-DB24-EC424573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35FF-E8F7-C1D9-D5FA-80F723A9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F40E3-1620-02A0-AFD5-1042603B1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C1857-B561-2154-E15F-50E6EAC0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D772-A44F-6681-D8F5-5904323D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787C2-B833-F85F-AC6E-8166E0E5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1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A807-348F-6FCF-C8E1-307E47B5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DDF6-191C-BD71-CD6A-C83C1FAA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6D038-C98B-73F1-F482-B4791B07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8ED4-FA7C-54C1-9BDD-E5975D0A8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131EA-5F98-C928-FD0A-DDE566E9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2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E839-56F4-60B0-D944-346D2C0D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06AD1-CAC1-451E-8791-633BDD09D4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243BE-0AE8-BE0C-F98A-43837F656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12945-D727-711F-BA58-A1C40975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727F0-0EA0-165B-65EA-23267D22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9161-B0B6-7394-49D9-9DC1CA4F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85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3131-2DD1-6B2A-E6E5-D5E4BC2B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24962-6156-A66D-F382-8AF6B5FE9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B712C-3B19-FF30-3DFC-0A2FA6C8E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E7E47-994A-0F14-74B5-CA2779F2E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4C371-3485-9CA9-0148-412FA051C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70E2A-6C8A-3374-3349-AFF77390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1F29B-1BCA-A94E-189B-A9E19F3D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62F885-8F56-6D90-4452-0E19C79C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4E1E-1BF3-ACFA-9277-D2768BAC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83C13-CC76-8B9E-9936-7B8CB3469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E0339-60C9-39D2-104F-E81D8F20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FC9AF-A857-3ACB-BF8A-88B66E1D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4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B415E-3612-1E8B-6D4B-09BE9A1B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BCEA1-4C0A-5DBE-40A3-E8806186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23CD9-E238-E9FA-8945-CFE1D40E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5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A8EC-0585-DFF5-2CD6-920751AE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1F42-ABE8-D88B-E758-EA6DEBF9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0031A-A4DE-253F-538F-F1347245C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1020E-B984-72B3-24AB-FBAA9E5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BDFE0-DF6E-4BFB-6D0F-1AFFA5E4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9C32F-267F-D0E2-51DD-2EBB9B5D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0436-B848-3E95-C9AE-C736F507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19D4D9-9796-0D1D-3336-C006DFD71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D93F3-E98D-252D-EC67-89A176ACE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594AE-2659-64F0-5902-3A7AE839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6A147-0B13-BD38-A81D-08E8242A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827A4-1719-8C81-9977-2918F30F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1DDD7-C956-510C-BB95-CDA99B37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E63C-B200-C3C7-0341-9973B749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9150B-2DB0-960D-2070-198ADB0DD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C5A29-FAE2-4025-9586-FCCAF9E2006D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00A71-6254-0E2F-FB7C-6356F72A7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B249F-778A-D7FD-61A1-8D38C26DE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9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7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svg"/><Relationship Id="rId21" Type="http://schemas.openxmlformats.org/officeDocument/2006/relationships/image" Target="../media/image22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19" Type="http://schemas.openxmlformats.org/officeDocument/2006/relationships/image" Target="../media/image20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B061-1A0A-96B3-DC8F-F8245B9AE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709" y="2128982"/>
            <a:ext cx="9850582" cy="2179782"/>
          </a:xfrm>
        </p:spPr>
        <p:txBody>
          <a:bodyPr>
            <a:normAutofit fontScale="90000"/>
          </a:bodyPr>
          <a:lstStyle/>
          <a:p>
            <a:r>
              <a:rPr lang="en-US" dirty="0"/>
              <a:t>Uncovering the underlying visual representations of visual memory overtime</a:t>
            </a:r>
          </a:p>
        </p:txBody>
      </p:sp>
    </p:spTree>
    <p:extLst>
      <p:ext uri="{BB962C8B-B14F-4D97-AF65-F5344CB8AC3E}">
        <p14:creationId xmlns:p14="http://schemas.microsoft.com/office/powerpoint/2010/main" val="189663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2B35-1721-819C-F1A2-A83450F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27" y="1253330"/>
            <a:ext cx="10559473" cy="4953505"/>
          </a:xfrm>
        </p:spPr>
        <p:txBody>
          <a:bodyPr>
            <a:normAutofit/>
          </a:bodyPr>
          <a:lstStyle/>
          <a:p>
            <a:r>
              <a:rPr lang="en-US" dirty="0"/>
              <a:t>Calculate the cosine similarity between all images from all layers of representations. </a:t>
            </a:r>
          </a:p>
          <a:p>
            <a:r>
              <a:rPr lang="en-US" dirty="0"/>
              <a:t>Define the conditions: </a:t>
            </a:r>
          </a:p>
          <a:p>
            <a:pPr marL="914400" lvl="1" indent="-457200">
              <a:buAutoNum type="arabicParenR"/>
            </a:pPr>
            <a:r>
              <a:rPr lang="en-US" dirty="0"/>
              <a:t>Low level : layer 1 </a:t>
            </a:r>
          </a:p>
          <a:p>
            <a:pPr marL="914400" lvl="1" indent="-457200">
              <a:buAutoNum type="arabicParenR"/>
            </a:pPr>
            <a:r>
              <a:rPr lang="en-US" dirty="0"/>
              <a:t>Middle level : layers 3</a:t>
            </a:r>
          </a:p>
          <a:p>
            <a:pPr marL="914400" lvl="1" indent="-457200">
              <a:buAutoNum type="arabicParenR"/>
            </a:pPr>
            <a:r>
              <a:rPr lang="en-US" dirty="0"/>
              <a:t>High level : layers 6</a:t>
            </a:r>
          </a:p>
          <a:p>
            <a:r>
              <a:rPr lang="en-US" dirty="0"/>
              <a:t>Select 60 target images (20 for each layer) that have the best occurrences of distractor images: that are similar and dissimilar to the other layers</a:t>
            </a:r>
          </a:p>
          <a:p>
            <a:r>
              <a:rPr lang="en-US" dirty="0"/>
              <a:t>For each target image – 3 distractors:</a:t>
            </a:r>
          </a:p>
          <a:p>
            <a:pPr marL="457200" lvl="1" indent="0">
              <a:buNone/>
            </a:pPr>
            <a:r>
              <a:rPr lang="en-US" dirty="0"/>
              <a:t>most similar and dissimilar from other conditions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687C688B-BFCA-C51D-B63E-B08AF4237BD8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779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EF3211-2F98-27C9-EEAF-2772B1E2C036}"/>
              </a:ext>
            </a:extLst>
          </p:cNvPr>
          <p:cNvSpPr txBox="1"/>
          <p:nvPr/>
        </p:nvSpPr>
        <p:spPr>
          <a:xfrm>
            <a:off x="1472771" y="1239701"/>
            <a:ext cx="165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Encoding phase</a:t>
            </a:r>
          </a:p>
        </p:txBody>
      </p:sp>
      <p:pic>
        <p:nvPicPr>
          <p:cNvPr id="8" name="Graphic 7" descr="Arrow Right with solid fill">
            <a:extLst>
              <a:ext uri="{FF2B5EF4-FFF2-40B4-BE49-F238E27FC236}">
                <a16:creationId xmlns:a16="http://schemas.microsoft.com/office/drawing/2014/main" id="{8D32D67F-63BC-1F95-018E-D808E34C8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27685">
            <a:off x="1073767" y="4026361"/>
            <a:ext cx="1112492" cy="580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4DC1D-A62C-DF1E-ADDB-C8F216D38E94}"/>
              </a:ext>
            </a:extLst>
          </p:cNvPr>
          <p:cNvSpPr txBox="1"/>
          <p:nvPr/>
        </p:nvSpPr>
        <p:spPr>
          <a:xfrm rot="2066006">
            <a:off x="2309382" y="3412904"/>
            <a:ext cx="38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8681EF-C6EE-88EC-5AF3-71A91B004605}"/>
              </a:ext>
            </a:extLst>
          </p:cNvPr>
          <p:cNvSpPr txBox="1"/>
          <p:nvPr/>
        </p:nvSpPr>
        <p:spPr>
          <a:xfrm>
            <a:off x="7621370" y="426268"/>
            <a:ext cx="115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Test phase</a:t>
            </a:r>
          </a:p>
        </p:txBody>
      </p:sp>
      <p:pic>
        <p:nvPicPr>
          <p:cNvPr id="29" name="Picture 28" descr="A picture containing text, way, road, scene&#10;&#10;Description automatically generated">
            <a:extLst>
              <a:ext uri="{FF2B5EF4-FFF2-40B4-BE49-F238E27FC236}">
                <a16:creationId xmlns:a16="http://schemas.microsoft.com/office/drawing/2014/main" id="{EDCCB682-C64E-1472-B4B3-BDDFB979E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6" y="1855395"/>
            <a:ext cx="1149511" cy="1149511"/>
          </a:xfrm>
          <a:prstGeom prst="rect">
            <a:avLst/>
          </a:prstGeom>
        </p:spPr>
      </p:pic>
      <p:pic>
        <p:nvPicPr>
          <p:cNvPr id="33" name="Picture 32" descr="A lake surrounded by trees and mountains&#10;&#10;Description automatically generated with medium confidence">
            <a:extLst>
              <a:ext uri="{FF2B5EF4-FFF2-40B4-BE49-F238E27FC236}">
                <a16:creationId xmlns:a16="http://schemas.microsoft.com/office/drawing/2014/main" id="{BE672F33-124F-940C-A766-87D1C8469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78" y="3559141"/>
            <a:ext cx="1149512" cy="1149512"/>
          </a:xfrm>
          <a:prstGeom prst="rect">
            <a:avLst/>
          </a:prstGeom>
        </p:spPr>
      </p:pic>
      <p:pic>
        <p:nvPicPr>
          <p:cNvPr id="27" name="Picture 26" descr="A picture containing grass, outdoor, sky, tree&#10;&#10;Description automatically generated">
            <a:extLst>
              <a:ext uri="{FF2B5EF4-FFF2-40B4-BE49-F238E27FC236}">
                <a16:creationId xmlns:a16="http://schemas.microsoft.com/office/drawing/2014/main" id="{3DD87213-73F0-7B39-881B-209277984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31" y="5087170"/>
            <a:ext cx="1149512" cy="1149512"/>
          </a:xfrm>
          <a:prstGeom prst="rect">
            <a:avLst/>
          </a:prstGeom>
        </p:spPr>
      </p:pic>
      <p:pic>
        <p:nvPicPr>
          <p:cNvPr id="22" name="Picture 21" descr="A bridge with lights on at night&#10;&#10;Description automatically generated with low confidence">
            <a:extLst>
              <a:ext uri="{FF2B5EF4-FFF2-40B4-BE49-F238E27FC236}">
                <a16:creationId xmlns:a16="http://schemas.microsoft.com/office/drawing/2014/main" id="{16066323-09C8-D697-D01E-FC7D725D6D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69" y="3960209"/>
            <a:ext cx="1149512" cy="11495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734AE4D-770A-D0EC-F2D2-49E0219A3490}"/>
              </a:ext>
            </a:extLst>
          </p:cNvPr>
          <p:cNvSpPr txBox="1"/>
          <p:nvPr/>
        </p:nvSpPr>
        <p:spPr>
          <a:xfrm>
            <a:off x="289939" y="1570168"/>
            <a:ext cx="165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0.3 sec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03333A2-788B-3DAB-B76D-F69DD435A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6453" y="1133344"/>
            <a:ext cx="3038913" cy="19739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75B688-78A5-29D5-8A52-F84EC2ADA1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6333" y="2346429"/>
            <a:ext cx="3679892" cy="2920978"/>
          </a:xfrm>
          <a:prstGeom prst="rect">
            <a:avLst/>
          </a:prstGeom>
        </p:spPr>
      </p:pic>
      <p:pic>
        <p:nvPicPr>
          <p:cNvPr id="42" name="Picture 41" descr="A picture containing grass, mountain, outdoor, sky&#10;&#10;Description automatically generated">
            <a:extLst>
              <a:ext uri="{FF2B5EF4-FFF2-40B4-BE49-F238E27FC236}">
                <a16:creationId xmlns:a16="http://schemas.microsoft.com/office/drawing/2014/main" id="{496C6DEB-5778-3F47-3E6C-8E5F8BFA4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05" y="4878665"/>
            <a:ext cx="1149510" cy="114951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1966A1-22EA-7A66-D96C-6C8A2DF13843}"/>
              </a:ext>
            </a:extLst>
          </p:cNvPr>
          <p:cNvCxnSpPr>
            <a:cxnSpLocks/>
          </p:cNvCxnSpPr>
          <p:nvPr/>
        </p:nvCxnSpPr>
        <p:spPr>
          <a:xfrm>
            <a:off x="289939" y="3004906"/>
            <a:ext cx="4289351" cy="3294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A14ED1D-8967-591B-1600-39C75A8B5698}"/>
              </a:ext>
            </a:extLst>
          </p:cNvPr>
          <p:cNvGrpSpPr/>
          <p:nvPr/>
        </p:nvGrpSpPr>
        <p:grpSpPr>
          <a:xfrm>
            <a:off x="784938" y="2285064"/>
            <a:ext cx="1122135" cy="1149510"/>
            <a:chOff x="3870054" y="1785096"/>
            <a:chExt cx="1122135" cy="11495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8BDE09E-993C-9993-E692-19D8080CCAC6}"/>
                </a:ext>
              </a:extLst>
            </p:cNvPr>
            <p:cNvSpPr/>
            <p:nvPr/>
          </p:nvSpPr>
          <p:spPr>
            <a:xfrm>
              <a:off x="3870054" y="1785096"/>
              <a:ext cx="1122135" cy="114951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Plus Sign 49">
              <a:extLst>
                <a:ext uri="{FF2B5EF4-FFF2-40B4-BE49-F238E27FC236}">
                  <a16:creationId xmlns:a16="http://schemas.microsoft.com/office/drawing/2014/main" id="{ABC8F17A-EF6C-07EB-933C-B0160F043BBB}"/>
                </a:ext>
              </a:extLst>
            </p:cNvPr>
            <p:cNvSpPr/>
            <p:nvPr/>
          </p:nvSpPr>
          <p:spPr>
            <a:xfrm>
              <a:off x="4331855" y="2285592"/>
              <a:ext cx="175490" cy="169168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 descr="A picture containing grass, sky, outdoor, area&#10;&#10;Description automatically generated">
            <a:extLst>
              <a:ext uri="{FF2B5EF4-FFF2-40B4-BE49-F238E27FC236}">
                <a16:creationId xmlns:a16="http://schemas.microsoft.com/office/drawing/2014/main" id="{A20E1D2A-7C06-9B05-04FA-00765E741F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29" y="2754016"/>
            <a:ext cx="1122135" cy="112213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9B61FB3-243D-D03F-FD58-772BBD57C6F9}"/>
              </a:ext>
            </a:extLst>
          </p:cNvPr>
          <p:cNvGrpSpPr/>
          <p:nvPr/>
        </p:nvGrpSpPr>
        <p:grpSpPr>
          <a:xfrm>
            <a:off x="3149449" y="1315987"/>
            <a:ext cx="1122135" cy="1149510"/>
            <a:chOff x="3870054" y="1785096"/>
            <a:chExt cx="1122135" cy="114951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3BA8637-81B4-E075-37E9-4405B68231D3}"/>
                </a:ext>
              </a:extLst>
            </p:cNvPr>
            <p:cNvSpPr/>
            <p:nvPr/>
          </p:nvSpPr>
          <p:spPr>
            <a:xfrm>
              <a:off x="3870054" y="1785096"/>
              <a:ext cx="1122135" cy="114951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DA61D04F-9C18-04C0-F5DB-A2172226C919}"/>
                </a:ext>
              </a:extLst>
            </p:cNvPr>
            <p:cNvSpPr/>
            <p:nvPr/>
          </p:nvSpPr>
          <p:spPr>
            <a:xfrm>
              <a:off x="4331855" y="2285592"/>
              <a:ext cx="175490" cy="169168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EC4940-1CA6-5A08-172C-216CEABA8EC6}"/>
              </a:ext>
            </a:extLst>
          </p:cNvPr>
          <p:cNvGrpSpPr/>
          <p:nvPr/>
        </p:nvGrpSpPr>
        <p:grpSpPr>
          <a:xfrm>
            <a:off x="1910907" y="3118108"/>
            <a:ext cx="1122135" cy="1149510"/>
            <a:chOff x="3870054" y="1785096"/>
            <a:chExt cx="1122135" cy="114951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60C02E-A11B-C849-21B7-1AF2238D9DBE}"/>
                </a:ext>
              </a:extLst>
            </p:cNvPr>
            <p:cNvSpPr/>
            <p:nvPr/>
          </p:nvSpPr>
          <p:spPr>
            <a:xfrm>
              <a:off x="3870054" y="1785096"/>
              <a:ext cx="1122135" cy="114951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lus Sign 56">
              <a:extLst>
                <a:ext uri="{FF2B5EF4-FFF2-40B4-BE49-F238E27FC236}">
                  <a16:creationId xmlns:a16="http://schemas.microsoft.com/office/drawing/2014/main" id="{F7A690A3-AB0E-6A86-373D-04C2D2A94351}"/>
                </a:ext>
              </a:extLst>
            </p:cNvPr>
            <p:cNvSpPr/>
            <p:nvPr/>
          </p:nvSpPr>
          <p:spPr>
            <a:xfrm>
              <a:off x="4331855" y="2285592"/>
              <a:ext cx="175490" cy="169168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9880C9-460E-AB09-64B4-464325D46797}"/>
              </a:ext>
            </a:extLst>
          </p:cNvPr>
          <p:cNvGrpSpPr/>
          <p:nvPr/>
        </p:nvGrpSpPr>
        <p:grpSpPr>
          <a:xfrm>
            <a:off x="5165806" y="4924283"/>
            <a:ext cx="1122135" cy="1149510"/>
            <a:chOff x="3870054" y="1785096"/>
            <a:chExt cx="1122135" cy="114951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1543563-2AA4-DD58-F88A-360A58F3CBA9}"/>
                </a:ext>
              </a:extLst>
            </p:cNvPr>
            <p:cNvSpPr/>
            <p:nvPr/>
          </p:nvSpPr>
          <p:spPr>
            <a:xfrm>
              <a:off x="3870054" y="1785096"/>
              <a:ext cx="1122135" cy="114951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lus Sign 59">
              <a:extLst>
                <a:ext uri="{FF2B5EF4-FFF2-40B4-BE49-F238E27FC236}">
                  <a16:creationId xmlns:a16="http://schemas.microsoft.com/office/drawing/2014/main" id="{85690B4F-940A-BFDE-5020-9115D9EB882D}"/>
                </a:ext>
              </a:extLst>
            </p:cNvPr>
            <p:cNvSpPr/>
            <p:nvPr/>
          </p:nvSpPr>
          <p:spPr>
            <a:xfrm>
              <a:off x="4331855" y="2285592"/>
              <a:ext cx="175490" cy="169168"/>
            </a:xfrm>
            <a:prstGeom prst="mathPl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91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2DF9811F-5D1D-D1F1-059D-52115384B91B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F49EE8-D68A-A7D8-A40C-C886F5E16732}"/>
              </a:ext>
            </a:extLst>
          </p:cNvPr>
          <p:cNvSpPr/>
          <p:nvPr/>
        </p:nvSpPr>
        <p:spPr>
          <a:xfrm>
            <a:off x="2684608" y="797077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3BE7C-5258-DCD9-BF16-679D077F70BF}"/>
              </a:ext>
            </a:extLst>
          </p:cNvPr>
          <p:cNvSpPr txBox="1"/>
          <p:nvPr/>
        </p:nvSpPr>
        <p:spPr>
          <a:xfrm>
            <a:off x="1328503" y="1665767"/>
            <a:ext cx="150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Encoding phase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DC7B99-2E6A-9ED4-11E3-653F5723A084}"/>
              </a:ext>
            </a:extLst>
          </p:cNvPr>
          <p:cNvSpPr/>
          <p:nvPr/>
        </p:nvSpPr>
        <p:spPr>
          <a:xfrm>
            <a:off x="3961533" y="1280702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hape, arrow">
            <a:extLst>
              <a:ext uri="{FF2B5EF4-FFF2-40B4-BE49-F238E27FC236}">
                <a16:creationId xmlns:a16="http://schemas.microsoft.com/office/drawing/2014/main" id="{0993BB51-4283-6402-45C0-8337658F3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67" y="1581096"/>
            <a:ext cx="825486" cy="52614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54C2E2-8E4D-1F5D-5B9E-9047A020BF6E}"/>
              </a:ext>
            </a:extLst>
          </p:cNvPr>
          <p:cNvSpPr/>
          <p:nvPr/>
        </p:nvSpPr>
        <p:spPr>
          <a:xfrm>
            <a:off x="5373255" y="1865974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ird standing on a branch&#10;&#10;Description automatically generated with low confidence">
            <a:extLst>
              <a:ext uri="{FF2B5EF4-FFF2-40B4-BE49-F238E27FC236}">
                <a16:creationId xmlns:a16="http://schemas.microsoft.com/office/drawing/2014/main" id="{11857372-DBD9-1060-4A4F-695BAAA92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89" y="1122302"/>
            <a:ext cx="458794" cy="458794"/>
          </a:xfrm>
          <a:prstGeom prst="rect">
            <a:avLst/>
          </a:prstGeom>
        </p:spPr>
      </p:pic>
      <p:pic>
        <p:nvPicPr>
          <p:cNvPr id="23" name="Picture 2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DACF399-CFE2-9896-1702-668DBCCD0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57" y="2152275"/>
            <a:ext cx="458793" cy="458793"/>
          </a:xfrm>
          <a:prstGeom prst="rect">
            <a:avLst/>
          </a:prstGeom>
        </p:spPr>
      </p:pic>
      <p:pic>
        <p:nvPicPr>
          <p:cNvPr id="24" name="Graphic 23" descr="Arrow Right with solid fill">
            <a:extLst>
              <a:ext uri="{FF2B5EF4-FFF2-40B4-BE49-F238E27FC236}">
                <a16:creationId xmlns:a16="http://schemas.microsoft.com/office/drawing/2014/main" id="{CD5F55B3-D5D9-FE55-236C-B0EC6EF0B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60493">
            <a:off x="2729409" y="3537266"/>
            <a:ext cx="1613963" cy="580432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5FF50CA4-E645-5F57-F930-A30CEE462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903371" y="3632758"/>
            <a:ext cx="1509796" cy="580432"/>
          </a:xfrm>
          <a:prstGeom prst="rect">
            <a:avLst/>
          </a:prstGeom>
        </p:spPr>
      </p:pic>
      <p:pic>
        <p:nvPicPr>
          <p:cNvPr id="28" name="Graphic 27" descr="Arrow Right with solid fill">
            <a:extLst>
              <a:ext uri="{FF2B5EF4-FFF2-40B4-BE49-F238E27FC236}">
                <a16:creationId xmlns:a16="http://schemas.microsoft.com/office/drawing/2014/main" id="{A14D948E-2323-38D4-8523-F58C93B93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875730">
            <a:off x="7048125" y="3567185"/>
            <a:ext cx="1613963" cy="5804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2BE70F-6C47-06F6-ED5A-C8E5C60AF2F5}"/>
              </a:ext>
            </a:extLst>
          </p:cNvPr>
          <p:cNvSpPr/>
          <p:nvPr/>
        </p:nvSpPr>
        <p:spPr>
          <a:xfrm>
            <a:off x="1694654" y="4867630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E95A49F2-C764-E13A-6AF7-D79F7A019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01" y="5153932"/>
            <a:ext cx="458793" cy="458793"/>
          </a:xfrm>
          <a:prstGeom prst="rect">
            <a:avLst/>
          </a:prstGeom>
        </p:spPr>
      </p:pic>
      <p:pic>
        <p:nvPicPr>
          <p:cNvPr id="31" name="Picture 30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860C21EB-D39A-206E-192E-803ECD8C3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608" y="5153932"/>
            <a:ext cx="458794" cy="458794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8CE818-D4BC-AD94-7113-DB168D182378}"/>
              </a:ext>
            </a:extLst>
          </p:cNvPr>
          <p:cNvSpPr/>
          <p:nvPr/>
        </p:nvSpPr>
        <p:spPr>
          <a:xfrm>
            <a:off x="4729134" y="4887926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B936627-B5EF-43A2-A2EF-AA7E4902C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81" y="5174228"/>
            <a:ext cx="458793" cy="458793"/>
          </a:xfrm>
          <a:prstGeom prst="rect">
            <a:avLst/>
          </a:prstGeom>
        </p:spPr>
      </p:pic>
      <p:pic>
        <p:nvPicPr>
          <p:cNvPr id="34" name="Picture 33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28E80F78-67BA-5354-A023-F52BB9BAA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88" y="5174228"/>
            <a:ext cx="458794" cy="458794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485AF4-4422-9B26-023D-8DE22ECB86FC}"/>
              </a:ext>
            </a:extLst>
          </p:cNvPr>
          <p:cNvSpPr/>
          <p:nvPr/>
        </p:nvSpPr>
        <p:spPr>
          <a:xfrm>
            <a:off x="7763614" y="4867630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BA885FE1-2651-142D-159B-A5954E6AC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00" y="5160158"/>
            <a:ext cx="458793" cy="458793"/>
          </a:xfrm>
          <a:prstGeom prst="rect">
            <a:avLst/>
          </a:prstGeom>
        </p:spPr>
      </p:pic>
      <p:pic>
        <p:nvPicPr>
          <p:cNvPr id="37" name="Picture 36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F0707129-F62E-E5A9-D020-4B690F44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7" y="5160158"/>
            <a:ext cx="458794" cy="4587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440F29-6D53-9A9E-6204-8134AEE22CD9}"/>
              </a:ext>
            </a:extLst>
          </p:cNvPr>
          <p:cNvSpPr txBox="1"/>
          <p:nvPr/>
        </p:nvSpPr>
        <p:spPr>
          <a:xfrm>
            <a:off x="430031" y="5153932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phase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F12030-8A20-0F16-F69A-C592A686A37A}"/>
              </a:ext>
            </a:extLst>
          </p:cNvPr>
          <p:cNvSpPr txBox="1"/>
          <p:nvPr/>
        </p:nvSpPr>
        <p:spPr>
          <a:xfrm>
            <a:off x="2215536" y="3220532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Immediately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91B5DF-4202-4196-27AF-CB8F88393440}"/>
              </a:ext>
            </a:extLst>
          </p:cNvPr>
          <p:cNvSpPr txBox="1"/>
          <p:nvPr/>
        </p:nvSpPr>
        <p:spPr>
          <a:xfrm>
            <a:off x="4394720" y="3261883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hours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63180B-81FF-7BC7-F2AB-2399D72C5FAD}"/>
              </a:ext>
            </a:extLst>
          </p:cNvPr>
          <p:cNvSpPr txBox="1"/>
          <p:nvPr/>
        </p:nvSpPr>
        <p:spPr>
          <a:xfrm>
            <a:off x="6169320" y="3244334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week</a:t>
            </a:r>
          </a:p>
        </p:txBody>
      </p:sp>
    </p:spTree>
    <p:extLst>
      <p:ext uri="{BB962C8B-B14F-4D97-AF65-F5344CB8AC3E}">
        <p14:creationId xmlns:p14="http://schemas.microsoft.com/office/powerpoint/2010/main" val="1198715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2B35-1721-819C-F1A2-A83450FDB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687C688B-BFCA-C51D-B63E-B08AF4237BD8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9C03C8-4007-0C87-B327-E40A5F686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9498"/>
          <a:stretch/>
        </p:blipFill>
        <p:spPr>
          <a:xfrm>
            <a:off x="4008582" y="1084362"/>
            <a:ext cx="3582426" cy="53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10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D0A2F62-216A-D1C1-3333-0C4C1105C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174"/>
            <a:ext cx="7597574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1ED6F-C737-648E-EA38-E9D6F4E0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0" y="2333625"/>
            <a:ext cx="2476500" cy="21907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F8E2EFA-B23F-62BD-E54F-FC187B12C372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749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0BF7-8BD8-CBBE-A028-C14C7ABD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900D9-E2E0-0E5A-F6C2-5A8B3B5C7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with images that are more relatable?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5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01104-02B5-D67B-C165-97D1054B5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540" y="739539"/>
            <a:ext cx="554157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E2922-0A1D-6E03-9E36-CFB4C852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21" y="1163292"/>
            <a:ext cx="4546997" cy="5342861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78A67EAE-1A9D-7A4F-9C88-9F4B57D1DE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9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Birds dataset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B38AF-B718-91BF-2B50-AAFC1549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7" y="4932218"/>
            <a:ext cx="1994742" cy="17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6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43F36895-857B-EEFD-06C3-27B6145901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9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Results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B9932-A2CC-46E0-87D5-ADFD9D0B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81" y="1371323"/>
            <a:ext cx="7762221" cy="48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5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17FB8-EA68-B98B-0E35-B7E72760C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977" y="762289"/>
            <a:ext cx="5805967" cy="5811838"/>
          </a:xfrm>
        </p:spPr>
      </p:pic>
    </p:spTree>
    <p:extLst>
      <p:ext uri="{BB962C8B-B14F-4D97-AF65-F5344CB8AC3E}">
        <p14:creationId xmlns:p14="http://schemas.microsoft.com/office/powerpoint/2010/main" val="3809363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89FCB-6B3F-C65C-74C3-F74483D1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38" y="334637"/>
            <a:ext cx="5230723" cy="59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0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B632-F1E9-CA45-EB01-B0B22E91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1"/>
            <a:ext cx="10515600" cy="822014"/>
          </a:xfrm>
        </p:spPr>
        <p:txBody>
          <a:bodyPr/>
          <a:lstStyle/>
          <a:p>
            <a:r>
              <a:rPr lang="en-US" dirty="0"/>
              <a:t>Memory consolidation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25B-0F17-C17F-AE23-BC386BE65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882680"/>
          </a:xfrm>
        </p:spPr>
        <p:txBody>
          <a:bodyPr/>
          <a:lstStyle/>
          <a:p>
            <a:r>
              <a:rPr lang="en-US" dirty="0"/>
              <a:t>Memory representation changes from </a:t>
            </a:r>
            <a:r>
              <a:rPr lang="en-US" b="1" dirty="0"/>
              <a:t>short term memory </a:t>
            </a:r>
            <a:r>
              <a:rPr lang="en-US" dirty="0"/>
              <a:t>(Hippocampus based) to </a:t>
            </a:r>
            <a:r>
              <a:rPr lang="en-US" b="1" dirty="0"/>
              <a:t>long term memory </a:t>
            </a:r>
            <a:r>
              <a:rPr lang="en-US" dirty="0"/>
              <a:t>(Neocortex based).</a:t>
            </a:r>
          </a:p>
          <a:p>
            <a:r>
              <a:rPr lang="en-US" dirty="0"/>
              <a:t>Short term memory is </a:t>
            </a:r>
            <a:r>
              <a:rPr lang="en-US" b="1" dirty="0"/>
              <a:t>detailed</a:t>
            </a:r>
            <a:r>
              <a:rPr lang="en-US" dirty="0"/>
              <a:t> (low level features) while long term memory is mostly </a:t>
            </a:r>
            <a:r>
              <a:rPr lang="en-US" b="1" dirty="0"/>
              <a:t>gist based</a:t>
            </a:r>
            <a:r>
              <a:rPr lang="en-US" dirty="0"/>
              <a:t> (high level features).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6498BFC-D192-CCD3-EEF0-97573C39C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0" t="35545" r="28185" b="31464"/>
          <a:stretch/>
        </p:blipFill>
        <p:spPr>
          <a:xfrm>
            <a:off x="2985408" y="3968953"/>
            <a:ext cx="6506936" cy="277240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F44D46B-B00F-C0CD-E127-D211E75D7857}"/>
              </a:ext>
            </a:extLst>
          </p:cNvPr>
          <p:cNvSpPr txBox="1"/>
          <p:nvPr/>
        </p:nvSpPr>
        <p:spPr>
          <a:xfrm>
            <a:off x="2920095" y="3429000"/>
            <a:ext cx="126637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Detailed memory</a:t>
            </a:r>
          </a:p>
        </p:txBody>
      </p: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9B92C3D5-ECB6-4080-3A76-0B0DC31394E0}"/>
              </a:ext>
            </a:extLst>
          </p:cNvPr>
          <p:cNvCxnSpPr>
            <a:cxnSpLocks/>
          </p:cNvCxnSpPr>
          <p:nvPr/>
        </p:nvCxnSpPr>
        <p:spPr>
          <a:xfrm>
            <a:off x="4447495" y="3752166"/>
            <a:ext cx="32861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B31F82-DD10-6972-49CD-5CD95F6ABFE6}"/>
              </a:ext>
            </a:extLst>
          </p:cNvPr>
          <p:cNvSpPr txBox="1"/>
          <p:nvPr/>
        </p:nvSpPr>
        <p:spPr>
          <a:xfrm>
            <a:off x="8137979" y="3429001"/>
            <a:ext cx="1266371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Memory gist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B84221C2-F103-6231-D261-2DAEF4F40593}"/>
              </a:ext>
            </a:extLst>
          </p:cNvPr>
          <p:cNvSpPr txBox="1"/>
          <p:nvPr/>
        </p:nvSpPr>
        <p:spPr>
          <a:xfrm>
            <a:off x="9071429" y="6480487"/>
            <a:ext cx="3120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Winocur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Moscovitch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66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D9C6-5F42-DE7C-AE3A-D6C447EB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1676690"/>
            <a:ext cx="4297218" cy="512329"/>
          </a:xfrm>
        </p:spPr>
        <p:txBody>
          <a:bodyPr>
            <a:normAutofit/>
          </a:bodyPr>
          <a:lstStyle/>
          <a:p>
            <a:r>
              <a:rPr lang="en-US" sz="2000" dirty="0"/>
              <a:t>T-test between mean similarity of layers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F9AF7-69D9-DBDF-B1CC-B529A6BE1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5" y="4559516"/>
            <a:ext cx="7753350" cy="1562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30F98-6CCD-5725-3C25-CD224FFE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2381600"/>
            <a:ext cx="10267950" cy="1047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B9C8C0-53F1-57DA-4A7F-5F80F9382D76}"/>
              </a:ext>
            </a:extLst>
          </p:cNvPr>
          <p:cNvSpPr txBox="1">
            <a:spLocks/>
          </p:cNvSpPr>
          <p:nvPr/>
        </p:nvSpPr>
        <p:spPr>
          <a:xfrm>
            <a:off x="962025" y="3738093"/>
            <a:ext cx="4297218" cy="51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ANOVA between time gaps within layer</a:t>
            </a:r>
          </a:p>
        </p:txBody>
      </p:sp>
    </p:spTree>
    <p:extLst>
      <p:ext uri="{BB962C8B-B14F-4D97-AF65-F5344CB8AC3E}">
        <p14:creationId xmlns:p14="http://schemas.microsoft.com/office/powerpoint/2010/main" val="321648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A54F21-F52D-2F5F-F87D-2D5B0DE9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351129"/>
            <a:ext cx="8724900" cy="208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7FCD5-5B69-6E67-A9F3-3D9B8EB4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513590"/>
            <a:ext cx="7991475" cy="2047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696F0-5672-0D11-34F0-DBD2A4DFF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4637951"/>
            <a:ext cx="83248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48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2522-A72C-262B-FBE0-618DC142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7CDCE-DD7C-26AD-0670-ED570EAB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effect for layer – what could be the reason? </a:t>
            </a:r>
          </a:p>
          <a:p>
            <a:r>
              <a:rPr lang="en-US" dirty="0"/>
              <a:t>Using images with background when studies show humans encode the object.</a:t>
            </a:r>
          </a:p>
          <a:p>
            <a:r>
              <a:rPr lang="en-US" dirty="0"/>
              <a:t>Using a dataset of images all from the same category – limits the ability to find distractors that are similar in the first layer but dissimilar in the last.  </a:t>
            </a:r>
          </a:p>
          <a:p>
            <a:r>
              <a:rPr lang="en-US" dirty="0"/>
              <a:t>Middle layer – what can we </a:t>
            </a:r>
            <a:r>
              <a:rPr lang="en-US" dirty="0" err="1"/>
              <a:t>realy</a:t>
            </a:r>
            <a:r>
              <a:rPr lang="en-US" dirty="0"/>
              <a:t> learn from the middle layers of a CNN? </a:t>
            </a:r>
          </a:p>
        </p:txBody>
      </p:sp>
    </p:spTree>
    <p:extLst>
      <p:ext uri="{BB962C8B-B14F-4D97-AF65-F5344CB8AC3E}">
        <p14:creationId xmlns:p14="http://schemas.microsoft.com/office/powerpoint/2010/main" val="1621975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794D-E7C5-814E-C85A-9B3EDBB7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questions to Moni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8531-B9EC-609F-89DA-1E8AA47B5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1) does our chosen distance metric makes sense (cosine similarity)</a:t>
            </a:r>
          </a:p>
          <a:p>
            <a:pPr lvl="1"/>
            <a:r>
              <a:rPr lang="en-US" dirty="0"/>
              <a:t>Note that the vectors sizes differ between layers (they become smaller by 0.5)</a:t>
            </a:r>
          </a:p>
          <a:p>
            <a:r>
              <a:rPr lang="en-US" dirty="0"/>
              <a:t>2) is our choice of feature map extraction the optimal one?</a:t>
            </a:r>
          </a:p>
          <a:p>
            <a:pPr lvl="1"/>
            <a:r>
              <a:rPr lang="en-US" dirty="0"/>
              <a:t>We extract the feature maps following each conv block  (1 conv + 1 relu, 1 conv 2 + relu, max pooling (extract))</a:t>
            </a:r>
          </a:p>
          <a:p>
            <a:r>
              <a:rPr lang="en-US" dirty="0"/>
              <a:t>3) can we figure out a decent algorithm to select the experimental images, in a way that will create the most distinct similarity over layers pattern</a:t>
            </a:r>
          </a:p>
          <a:p>
            <a:pPr lvl="1"/>
            <a:r>
              <a:rPr lang="en-US" dirty="0"/>
              <a:t>Note that similarities across the hierarchy of the network are </a:t>
            </a:r>
          </a:p>
          <a:p>
            <a:pPr lvl="2"/>
            <a:r>
              <a:rPr lang="en-US" dirty="0"/>
              <a:t>A: correlated </a:t>
            </a:r>
          </a:p>
          <a:p>
            <a:pPr lvl="2"/>
            <a:r>
              <a:rPr lang="en-US" dirty="0"/>
              <a:t>B: follow a u-shape pattern (meaning, the early and late layers are more similar than mid ones) </a:t>
            </a:r>
          </a:p>
          <a:p>
            <a:r>
              <a:rPr lang="en-US" dirty="0"/>
              <a:t>4) Mean similarity seems to matter in memory performance, currently we calculate the arithmetic mean of similarities over the 7 extracted layers</a:t>
            </a:r>
          </a:p>
          <a:p>
            <a:pPr lvl="1"/>
            <a:r>
              <a:rPr lang="en-US" dirty="0"/>
              <a:t>Maybe we should use a different mean?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4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24CF-BEBF-23A8-39E9-01CDCF2A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Moni’s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C98E-5766-560F-9E10-30C98D696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291" y="1517714"/>
            <a:ext cx="10873509" cy="368236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Transfer learning to the end layers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of the network for the specific dataset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Similarity metric between images –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 calculate similarity between specific neurons in the layer , pick a subset of X neurons that have an activation above a threshold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PLAN A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build a function that takes only neurons that are above a threshold for both images </a:t>
            </a:r>
            <a:r>
              <a:rPr lang="en-US" sz="1700" b="1" dirty="0">
                <a:latin typeface="David" panose="020E0502060401010101" pitchFamily="34" charset="-79"/>
                <a:cs typeface="David" panose="020E0502060401010101" pitchFamily="34" charset="-79"/>
              </a:rPr>
              <a:t>or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 take neurons that the mean activation is about a threshold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parameter for number of neurons to consider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different threshold for each layer?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 PLAN B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take only the most activated neurons in the dataset (top X)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Features maps – </a:t>
            </a:r>
            <a:r>
              <a:rPr lang="en-US" sz="1600" b="0" dirty="0">
                <a:latin typeface="David" panose="020E0502060401010101" pitchFamily="34" charset="-79"/>
                <a:cs typeface="David" panose="020E0502060401010101" pitchFamily="34" charset="-79"/>
              </a:rPr>
              <a:t>(we choose after the maxpooling layers) choosing the maxpooling is a sample layer, and not like a conv layer that has a monotonic transformation. Look at the metrics used in the object detection world that is invariant to the location of the objects in the image.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Mean similarity -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 maybe use a different mean metric ? Maybe harmonic mean – this mean punishes the values that are close to  	zero (dissimilar images)</a:t>
            </a:r>
            <a:endParaRPr lang="en-US" sz="16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Use any network –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using the results from the vgg16 network on a new network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Our algorithm –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maybe use matching? Calculate a general norm </a:t>
            </a:r>
            <a:b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	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- pick a target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look at all the distractors that have a value above X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constraint: the general mean is the same </a:t>
            </a:r>
          </a:p>
        </p:txBody>
      </p:sp>
    </p:spTree>
    <p:extLst>
      <p:ext uri="{BB962C8B-B14F-4D97-AF65-F5344CB8AC3E}">
        <p14:creationId xmlns:p14="http://schemas.microsoft.com/office/powerpoint/2010/main" val="1164681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hape, arrow&#10;&#10;Description automatically generated">
            <a:extLst>
              <a:ext uri="{FF2B5EF4-FFF2-40B4-BE49-F238E27FC236}">
                <a16:creationId xmlns:a16="http://schemas.microsoft.com/office/drawing/2014/main" id="{D6FA6D5D-2362-A8B5-C99B-90A712EB3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14" y="1819122"/>
            <a:ext cx="3192686" cy="3831223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B9E43F5-405A-942E-1170-2C64723AC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18" y="1819122"/>
            <a:ext cx="3192686" cy="38312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533B7A-BA64-C2C0-5758-CDFE391AABFB}"/>
              </a:ext>
            </a:extLst>
          </p:cNvPr>
          <p:cNvSpPr txBox="1">
            <a:spLocks/>
          </p:cNvSpPr>
          <p:nvPr/>
        </p:nvSpPr>
        <p:spPr>
          <a:xfrm>
            <a:off x="9320121" y="1186870"/>
            <a:ext cx="2640754" cy="787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neurons with high mean similarity for each image pair – </a:t>
            </a:r>
            <a:r>
              <a:rPr lang="en-US" sz="1200" b="1" dirty="0"/>
              <a:t>different </a:t>
            </a:r>
            <a:r>
              <a:rPr lang="en-US" sz="1200" dirty="0"/>
              <a:t>neurons for all calculations of similarity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C2471F9-9786-8E6C-3014-826F8EE5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81" y="1787975"/>
            <a:ext cx="3192686" cy="383122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4156942-A5C5-E67B-EF57-34F1551BCFF7}"/>
              </a:ext>
            </a:extLst>
          </p:cNvPr>
          <p:cNvSpPr txBox="1">
            <a:spLocks/>
          </p:cNvSpPr>
          <p:nvPr/>
        </p:nvSpPr>
        <p:spPr>
          <a:xfrm>
            <a:off x="6615672" y="1082333"/>
            <a:ext cx="2365662" cy="83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topmost activated neurons in the network (with standard deviations) over the whole dataset – </a:t>
            </a:r>
            <a:r>
              <a:rPr lang="en-US" sz="1200" b="1" dirty="0"/>
              <a:t>same </a:t>
            </a:r>
            <a:r>
              <a:rPr lang="en-US" sz="1200" dirty="0"/>
              <a:t>neurons for all calculations of similarity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0A1A20-C411-ACAD-AE60-699DFF20C381}"/>
              </a:ext>
            </a:extLst>
          </p:cNvPr>
          <p:cNvSpPr txBox="1">
            <a:spLocks/>
          </p:cNvSpPr>
          <p:nvPr/>
        </p:nvSpPr>
        <p:spPr>
          <a:xfrm>
            <a:off x="3509057" y="1048140"/>
            <a:ext cx="2519975" cy="926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topmost activated neurons in the network (with standard deviations) per category– </a:t>
            </a:r>
            <a:r>
              <a:rPr lang="en-US" sz="1200" b="1" dirty="0"/>
              <a:t>same </a:t>
            </a:r>
            <a:r>
              <a:rPr lang="en-US" sz="1200" dirty="0"/>
              <a:t>neurons for all calculations of similarity </a:t>
            </a:r>
            <a:r>
              <a:rPr lang="en-US" sz="1200" b="1" dirty="0"/>
              <a:t>per category</a:t>
            </a:r>
          </a:p>
        </p:txBody>
      </p:sp>
      <p:pic>
        <p:nvPicPr>
          <p:cNvPr id="17" name="Picture 16" descr="Diagram, polygon&#10;&#10;Description automatically generated">
            <a:extLst>
              <a:ext uri="{FF2B5EF4-FFF2-40B4-BE49-F238E27FC236}">
                <a16:creationId xmlns:a16="http://schemas.microsoft.com/office/drawing/2014/main" id="{A21C2C97-256E-2831-8CFB-4443F90E8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730" y="1787976"/>
            <a:ext cx="3192686" cy="383122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46DE6CA-279A-6728-A9EC-37704D76F5A3}"/>
              </a:ext>
            </a:extLst>
          </p:cNvPr>
          <p:cNvSpPr txBox="1">
            <a:spLocks/>
          </p:cNvSpPr>
          <p:nvPr/>
        </p:nvSpPr>
        <p:spPr>
          <a:xfrm>
            <a:off x="216085" y="989481"/>
            <a:ext cx="2519975" cy="926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topmost activated neurons in the network (with percentiles) per category– </a:t>
            </a:r>
            <a:r>
              <a:rPr lang="en-US" sz="1200" b="1" dirty="0"/>
              <a:t>same </a:t>
            </a:r>
            <a:r>
              <a:rPr lang="en-US" sz="1200" dirty="0"/>
              <a:t>neurons for all calculations of similarity </a:t>
            </a:r>
            <a:r>
              <a:rPr lang="en-US" sz="1200" b="1" dirty="0"/>
              <a:t>per category</a:t>
            </a:r>
          </a:p>
        </p:txBody>
      </p:sp>
    </p:spTree>
    <p:extLst>
      <p:ext uri="{BB962C8B-B14F-4D97-AF65-F5344CB8AC3E}">
        <p14:creationId xmlns:p14="http://schemas.microsoft.com/office/powerpoint/2010/main" val="1497906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A374-6A22-312E-C321-B0A7BBFA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(crappy) selection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026D0-3FC8-8AD7-93F3-FD8D86B09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900" dirty="0"/>
              <a:t>1. calculate similarity weighted by contrasts: 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Select weight feature maps to weight for contrasts: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Early: first max pool following conv block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Late: before last classifier (after relu) before the last classifier (which is too tuned to the specific categories of the trained network)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1. Create two contrasts, with weights 1 and -1 and -1 and 1</a:t>
            </a:r>
          </a:p>
          <a:p>
            <a:r>
              <a:rPr lang="en-US" sz="2900" dirty="0"/>
              <a:t>2. select target images: 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Create the occurrences matrix, which counts how many potential distractors for each target exceed some pre-defined threshold (on the actual similarity) :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For each contrast we want images that have a similarity of [[&gt;0.2,&lt;0.6],[&lt;0.4,&gt;0.0]]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For each category takes the 5 images that have the biggest number of matches based on the criterions</a:t>
            </a:r>
          </a:p>
          <a:p>
            <a:pPr marL="228600" lvl="2">
              <a:spcBef>
                <a:spcPts val="1000"/>
              </a:spcBef>
            </a:pPr>
            <a:r>
              <a:rPr lang="en-US" sz="2900" dirty="0"/>
              <a:t>3. select distractors: </a:t>
            </a:r>
          </a:p>
          <a:p>
            <a:pPr marL="685800" lvl="3">
              <a:spcBef>
                <a:spcPts val="1000"/>
              </a:spcBef>
            </a:pPr>
            <a:r>
              <a:rPr lang="en-US" sz="2500" dirty="0"/>
              <a:t>For each selected target, select the distractor that has the highest contrast similarity subjected to constraints on actual similarity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Note this allow us to try and enforce some min/max similarity values to try and create a more distinct sim pattern over the network. </a:t>
            </a:r>
          </a:p>
          <a:p>
            <a:pPr marL="228600" lvl="1">
              <a:spcBef>
                <a:spcPts val="1000"/>
              </a:spcBef>
            </a:pPr>
            <a:endParaRPr lang="en-US" sz="2900" dirty="0"/>
          </a:p>
          <a:p>
            <a:r>
              <a:rPr lang="en-US" sz="2900" b="1" dirty="0"/>
              <a:t>the problem</a:t>
            </a:r>
            <a:r>
              <a:rPr lang="en-US" sz="2900" dirty="0"/>
              <a:t>: we can select any constraints values that we want, as when they are too high/low no distractor images can be found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Note: we think that maybe if our algorithm also was allowed to change the selected targets from the previous section it might work better?</a:t>
            </a:r>
          </a:p>
          <a:p>
            <a:pPr marL="0" indent="0">
              <a:buNone/>
            </a:pPr>
            <a:endParaRPr lang="en-US" b="1" dirty="0"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20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69E-2106-06C4-8E9D-E37D7950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007"/>
            <a:ext cx="10515600" cy="10880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Multiple aspects of memory gist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48182-6FF9-89F8-5E34-90FB6435A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66"/>
            <a:ext cx="10515600" cy="3702982"/>
          </a:xfrm>
        </p:spPr>
        <p:txBody>
          <a:bodyPr>
            <a:normAutofit/>
          </a:bodyPr>
          <a:lstStyle/>
          <a:p>
            <a:r>
              <a:rPr lang="en-US" b="1" dirty="0"/>
              <a:t>Color</a:t>
            </a:r>
            <a:r>
              <a:rPr lang="en-US" dirty="0"/>
              <a:t> is associated with scene gist</a:t>
            </a:r>
            <a:r>
              <a:rPr lang="he-IL" dirty="0"/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Castelhano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Henderson, 2008)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Texture</a:t>
            </a:r>
            <a:r>
              <a:rPr lang="en-US" dirty="0"/>
              <a:t> provides a strong cue for scene identification during early scene processing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Renninger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Malik, 2004)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spatial layout </a:t>
            </a:r>
            <a:r>
              <a:rPr lang="en-US" dirty="0"/>
              <a:t>properties provide a statistical summary of an image and able us to identify the gist of an image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(Oliva &amp; Torralba, 2006)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76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7122-AB20-8E19-28F5-C9199579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49700"/>
            <a:ext cx="10905066" cy="910275"/>
          </a:xfrm>
        </p:spPr>
        <p:txBody>
          <a:bodyPr>
            <a:normAutofit/>
          </a:bodyPr>
          <a:lstStyle/>
          <a:p>
            <a:r>
              <a:rPr lang="en-US" dirty="0"/>
              <a:t>CNN and human visual hierarchal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15953-E896-46E9-617B-A4ABB1A3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76" y="2181863"/>
            <a:ext cx="9398890" cy="4393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7B8907-D3F4-2CB2-36ED-99889E900780}"/>
              </a:ext>
            </a:extLst>
          </p:cNvPr>
          <p:cNvSpPr txBox="1"/>
          <p:nvPr/>
        </p:nvSpPr>
        <p:spPr>
          <a:xfrm>
            <a:off x="8302372" y="6510865"/>
            <a:ext cx="400838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Kriegeskorte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2015)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Yamins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DiCarlo, 2016)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E6C898-532E-F2E3-EFB5-A505802EA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1588"/>
            <a:ext cx="9754267" cy="910275"/>
          </a:xfrm>
        </p:spPr>
        <p:txBody>
          <a:bodyPr/>
          <a:lstStyle/>
          <a:p>
            <a:r>
              <a:rPr lang="en-US" dirty="0"/>
              <a:t>Representational similarity in the visual stream corresponds with CNN hierarchy. </a:t>
            </a:r>
          </a:p>
        </p:txBody>
      </p:sp>
    </p:spTree>
    <p:extLst>
      <p:ext uri="{BB962C8B-B14F-4D97-AF65-F5344CB8AC3E}">
        <p14:creationId xmlns:p14="http://schemas.microsoft.com/office/powerpoint/2010/main" val="35755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52FE-F421-F831-BBB7-72645235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065" y="1422400"/>
            <a:ext cx="10253870" cy="3737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Which representations, across the visual processing hierarchy, are accessible during retrieval (and how does it change trough time?) </a:t>
            </a:r>
          </a:p>
        </p:txBody>
      </p:sp>
    </p:spTree>
    <p:extLst>
      <p:ext uri="{BB962C8B-B14F-4D97-AF65-F5344CB8AC3E}">
        <p14:creationId xmlns:p14="http://schemas.microsoft.com/office/powerpoint/2010/main" val="329550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3FBF-9E0F-06FB-8B08-C1CC7C7A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and Advantages of the new </a:t>
            </a:r>
            <a:r>
              <a:rPr lang="en-US" dirty="0" err="1"/>
              <a:t>approch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B71F7-8649-A1FE-17AF-EB0F10756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dependence on subjective feature definitions, instead we utilize a subjective CNN hierarchy features. </a:t>
            </a:r>
          </a:p>
          <a:p>
            <a:r>
              <a:rPr lang="en-US" dirty="0"/>
              <a:t>Allows to identify the relative contribution of each similarity level to memory representation in different time points (what representation is dominant of what stage of memory?)</a:t>
            </a:r>
          </a:p>
          <a:p>
            <a:r>
              <a:rPr lang="en-US" dirty="0"/>
              <a:t>Allows to examine memory representations dynamics across time</a:t>
            </a:r>
          </a:p>
          <a:p>
            <a:r>
              <a:rPr lang="en-US" dirty="0"/>
              <a:t>Allows to compare memory representation dynamics between different stimulus types (i.e., natural scenes vs abstract images)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6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7EB3F47B-BA69-6494-07EC-29E6BF96C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5628" y="3740727"/>
            <a:ext cx="458793" cy="4587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62BC5C-A84E-377D-36CD-36D3A2A25D0F}"/>
              </a:ext>
            </a:extLst>
          </p:cNvPr>
          <p:cNvSpPr txBox="1"/>
          <p:nvPr/>
        </p:nvSpPr>
        <p:spPr>
          <a:xfrm>
            <a:off x="525560" y="2410895"/>
            <a:ext cx="1652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2,500 images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877A6-B43A-DB41-7B11-40AF635880B5}"/>
              </a:ext>
            </a:extLst>
          </p:cNvPr>
          <p:cNvSpPr txBox="1"/>
          <p:nvPr/>
        </p:nvSpPr>
        <p:spPr>
          <a:xfrm>
            <a:off x="2445587" y="2241618"/>
            <a:ext cx="1652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Extract vector representation for all images after each max pooling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84E6B-0471-6534-5939-B1A88AEA632C}"/>
              </a:ext>
            </a:extLst>
          </p:cNvPr>
          <p:cNvSpPr txBox="1"/>
          <p:nvPr/>
        </p:nvSpPr>
        <p:spPr>
          <a:xfrm>
            <a:off x="852610" y="4503954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31" name="Graphic 30" descr="Arrow Right with solid fill">
            <a:extLst>
              <a:ext uri="{FF2B5EF4-FFF2-40B4-BE49-F238E27FC236}">
                <a16:creationId xmlns:a16="http://schemas.microsoft.com/office/drawing/2014/main" id="{0AD3D9A2-2CA0-EAA5-CF13-063F31CAC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819" y="3740727"/>
            <a:ext cx="458793" cy="45879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C6EC647-6AC6-2ED1-CC11-7C8A93FC318F}"/>
              </a:ext>
            </a:extLst>
          </p:cNvPr>
          <p:cNvGrpSpPr/>
          <p:nvPr/>
        </p:nvGrpSpPr>
        <p:grpSpPr>
          <a:xfrm>
            <a:off x="2646835" y="3244755"/>
            <a:ext cx="755993" cy="1864903"/>
            <a:chOff x="2752436" y="3203291"/>
            <a:chExt cx="755993" cy="186490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F1DDEA-033E-B2B1-78A3-52C47F76E942}"/>
                </a:ext>
              </a:extLst>
            </p:cNvPr>
            <p:cNvSpPr/>
            <p:nvPr/>
          </p:nvSpPr>
          <p:spPr>
            <a:xfrm>
              <a:off x="27524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6676D3-C6EF-228F-2DD9-FA04A3C0D59D}"/>
                </a:ext>
              </a:extLst>
            </p:cNvPr>
            <p:cNvSpPr/>
            <p:nvPr/>
          </p:nvSpPr>
          <p:spPr>
            <a:xfrm>
              <a:off x="28286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522627-9E65-FA71-BC59-1CD89544BFDD}"/>
                </a:ext>
              </a:extLst>
            </p:cNvPr>
            <p:cNvSpPr/>
            <p:nvPr/>
          </p:nvSpPr>
          <p:spPr>
            <a:xfrm>
              <a:off x="2906453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03A682D-5B4A-32D8-1F74-9B6867ED0DA5}"/>
                </a:ext>
              </a:extLst>
            </p:cNvPr>
            <p:cNvSpPr/>
            <p:nvPr/>
          </p:nvSpPr>
          <p:spPr>
            <a:xfrm>
              <a:off x="2978727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5FC44F-055D-D5F4-C192-4C8F17508AE7}"/>
                </a:ext>
              </a:extLst>
            </p:cNvPr>
            <p:cNvSpPr/>
            <p:nvPr/>
          </p:nvSpPr>
          <p:spPr>
            <a:xfrm>
              <a:off x="3054696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4BD2728-405A-250A-09AA-85DB295841C2}"/>
                </a:ext>
              </a:extLst>
            </p:cNvPr>
            <p:cNvSpPr txBox="1"/>
            <p:nvPr/>
          </p:nvSpPr>
          <p:spPr>
            <a:xfrm>
              <a:off x="3141978" y="4698862"/>
              <a:ext cx="33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34F8955-283A-98D6-8034-9760835B1F40}"/>
                </a:ext>
              </a:extLst>
            </p:cNvPr>
            <p:cNvSpPr/>
            <p:nvPr/>
          </p:nvSpPr>
          <p:spPr>
            <a:xfrm>
              <a:off x="3462710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40F39B-F4F3-8280-CE31-3054A59A1101}"/>
              </a:ext>
            </a:extLst>
          </p:cNvPr>
          <p:cNvGrpSpPr/>
          <p:nvPr/>
        </p:nvGrpSpPr>
        <p:grpSpPr>
          <a:xfrm>
            <a:off x="2722804" y="3382549"/>
            <a:ext cx="755993" cy="1864903"/>
            <a:chOff x="2752436" y="3203291"/>
            <a:chExt cx="755993" cy="186490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CD78630-8A86-B1FD-7D9C-B53BF767F50B}"/>
                </a:ext>
              </a:extLst>
            </p:cNvPr>
            <p:cNvSpPr/>
            <p:nvPr/>
          </p:nvSpPr>
          <p:spPr>
            <a:xfrm>
              <a:off x="27524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27FE102-ABF4-3458-F47E-22067A51F520}"/>
                </a:ext>
              </a:extLst>
            </p:cNvPr>
            <p:cNvSpPr/>
            <p:nvPr/>
          </p:nvSpPr>
          <p:spPr>
            <a:xfrm>
              <a:off x="28286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DF22229-7AC2-8C72-43D5-EF37CF0E8615}"/>
                </a:ext>
              </a:extLst>
            </p:cNvPr>
            <p:cNvSpPr/>
            <p:nvPr/>
          </p:nvSpPr>
          <p:spPr>
            <a:xfrm>
              <a:off x="2906453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9DCCBD3-F175-F11E-A5D5-6E8B8DE975A7}"/>
                </a:ext>
              </a:extLst>
            </p:cNvPr>
            <p:cNvSpPr/>
            <p:nvPr/>
          </p:nvSpPr>
          <p:spPr>
            <a:xfrm>
              <a:off x="2978727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D19C46D-EB79-E06B-15A3-C295C2863759}"/>
                </a:ext>
              </a:extLst>
            </p:cNvPr>
            <p:cNvSpPr/>
            <p:nvPr/>
          </p:nvSpPr>
          <p:spPr>
            <a:xfrm>
              <a:off x="3054696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11285DE-D6E8-BC95-49B1-E15A75F973E6}"/>
                </a:ext>
              </a:extLst>
            </p:cNvPr>
            <p:cNvSpPr txBox="1"/>
            <p:nvPr/>
          </p:nvSpPr>
          <p:spPr>
            <a:xfrm>
              <a:off x="3141978" y="4698862"/>
              <a:ext cx="33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6737470-C45E-1BDA-7C3D-89EE72D7CA0B}"/>
                </a:ext>
              </a:extLst>
            </p:cNvPr>
            <p:cNvSpPr/>
            <p:nvPr/>
          </p:nvSpPr>
          <p:spPr>
            <a:xfrm>
              <a:off x="3462710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C985F79-BBD6-1E82-7457-09821421EF77}"/>
              </a:ext>
            </a:extLst>
          </p:cNvPr>
          <p:cNvGrpSpPr/>
          <p:nvPr/>
        </p:nvGrpSpPr>
        <p:grpSpPr>
          <a:xfrm>
            <a:off x="2816937" y="3779130"/>
            <a:ext cx="755993" cy="1864903"/>
            <a:chOff x="2752436" y="3203291"/>
            <a:chExt cx="755993" cy="186490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166CE7-0A85-1510-6A28-C62E2269B726}"/>
                </a:ext>
              </a:extLst>
            </p:cNvPr>
            <p:cNvSpPr/>
            <p:nvPr/>
          </p:nvSpPr>
          <p:spPr>
            <a:xfrm>
              <a:off x="27524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E5FBF42-9BEC-A1EA-4C48-AFC4D20ECC28}"/>
                </a:ext>
              </a:extLst>
            </p:cNvPr>
            <p:cNvSpPr/>
            <p:nvPr/>
          </p:nvSpPr>
          <p:spPr>
            <a:xfrm>
              <a:off x="28286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0E1E9E6-463D-A879-42A4-608275E6548A}"/>
                </a:ext>
              </a:extLst>
            </p:cNvPr>
            <p:cNvSpPr/>
            <p:nvPr/>
          </p:nvSpPr>
          <p:spPr>
            <a:xfrm>
              <a:off x="2906453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E2EE8E-7FAD-33E0-BFA0-64C7B8DBA492}"/>
                </a:ext>
              </a:extLst>
            </p:cNvPr>
            <p:cNvSpPr/>
            <p:nvPr/>
          </p:nvSpPr>
          <p:spPr>
            <a:xfrm>
              <a:off x="2978727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E4CD309-FF8D-8B4A-2408-2DE335C3030D}"/>
                </a:ext>
              </a:extLst>
            </p:cNvPr>
            <p:cNvSpPr/>
            <p:nvPr/>
          </p:nvSpPr>
          <p:spPr>
            <a:xfrm>
              <a:off x="3054696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00FE32-40E1-5C8E-CA7A-B89982D46D48}"/>
                </a:ext>
              </a:extLst>
            </p:cNvPr>
            <p:cNvSpPr txBox="1"/>
            <p:nvPr/>
          </p:nvSpPr>
          <p:spPr>
            <a:xfrm>
              <a:off x="3141978" y="4698862"/>
              <a:ext cx="33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C35350-C628-771D-238B-D074C3CD184F}"/>
                </a:ext>
              </a:extLst>
            </p:cNvPr>
            <p:cNvSpPr/>
            <p:nvPr/>
          </p:nvSpPr>
          <p:spPr>
            <a:xfrm>
              <a:off x="3462710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59D66D-38C0-5C6B-ED2D-1DAAAFBC6028}"/>
              </a:ext>
            </a:extLst>
          </p:cNvPr>
          <p:cNvSpPr txBox="1"/>
          <p:nvPr/>
        </p:nvSpPr>
        <p:spPr>
          <a:xfrm>
            <a:off x="2127454" y="4818606"/>
            <a:ext cx="535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Pool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A958A4E-6339-9AA6-E386-26D38B0F12AD}"/>
              </a:ext>
            </a:extLst>
          </p:cNvPr>
          <p:cNvSpPr txBox="1"/>
          <p:nvPr/>
        </p:nvSpPr>
        <p:spPr>
          <a:xfrm>
            <a:off x="2213161" y="5014326"/>
            <a:ext cx="595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Pool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87F022-E3F9-93DC-121E-FF5F16FE5B91}"/>
              </a:ext>
            </a:extLst>
          </p:cNvPr>
          <p:cNvSpPr txBox="1"/>
          <p:nvPr/>
        </p:nvSpPr>
        <p:spPr>
          <a:xfrm>
            <a:off x="2330585" y="5368780"/>
            <a:ext cx="535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Pool 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A527E2-1FC7-5656-CCCF-E73774031DEF}"/>
              </a:ext>
            </a:extLst>
          </p:cNvPr>
          <p:cNvSpPr txBox="1"/>
          <p:nvPr/>
        </p:nvSpPr>
        <p:spPr>
          <a:xfrm rot="4092710">
            <a:off x="2651143" y="5017739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FE31FFF-E58F-6C18-0CA4-5A72F825CFCD}"/>
              </a:ext>
            </a:extLst>
          </p:cNvPr>
          <p:cNvSpPr txBox="1"/>
          <p:nvPr/>
        </p:nvSpPr>
        <p:spPr>
          <a:xfrm>
            <a:off x="4747474" y="2410895"/>
            <a:ext cx="1652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Compute cosine similarity between all pairs for each layer of representation</a:t>
            </a:r>
          </a:p>
        </p:txBody>
      </p: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6A5D2DEC-D25E-E359-9C92-53C7130AAD37}"/>
              </a:ext>
            </a:extLst>
          </p:cNvPr>
          <p:cNvGrpSpPr/>
          <p:nvPr/>
        </p:nvGrpSpPr>
        <p:grpSpPr>
          <a:xfrm>
            <a:off x="4668062" y="3337307"/>
            <a:ext cx="1156171" cy="1089710"/>
            <a:chOff x="4717832" y="3387443"/>
            <a:chExt cx="1156171" cy="1089710"/>
          </a:xfrm>
        </p:grpSpPr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473FF69B-A4F1-7145-BC4B-59A3A5BA83B4}"/>
                </a:ext>
              </a:extLst>
            </p:cNvPr>
            <p:cNvSpPr/>
            <p:nvPr/>
          </p:nvSpPr>
          <p:spPr>
            <a:xfrm>
              <a:off x="4717832" y="33949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Rectangle 783">
              <a:extLst>
                <a:ext uri="{FF2B5EF4-FFF2-40B4-BE49-F238E27FC236}">
                  <a16:creationId xmlns:a16="http://schemas.microsoft.com/office/drawing/2014/main" id="{E0E646B0-D809-612E-4BD9-0EC745A7691E}"/>
                </a:ext>
              </a:extLst>
            </p:cNvPr>
            <p:cNvSpPr/>
            <p:nvPr/>
          </p:nvSpPr>
          <p:spPr>
            <a:xfrm>
              <a:off x="4795860" y="33934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49F7215E-83E9-D67E-6EFF-8DC201EE7A59}"/>
                </a:ext>
              </a:extLst>
            </p:cNvPr>
            <p:cNvSpPr/>
            <p:nvPr/>
          </p:nvSpPr>
          <p:spPr>
            <a:xfrm>
              <a:off x="4864652" y="3396324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>
              <a:extLst>
                <a:ext uri="{FF2B5EF4-FFF2-40B4-BE49-F238E27FC236}">
                  <a16:creationId xmlns:a16="http://schemas.microsoft.com/office/drawing/2014/main" id="{39F6F5D2-8720-0579-E5EE-4E2A5749EE32}"/>
                </a:ext>
              </a:extLst>
            </p:cNvPr>
            <p:cNvSpPr/>
            <p:nvPr/>
          </p:nvSpPr>
          <p:spPr>
            <a:xfrm>
              <a:off x="4944103" y="33966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Rectangle 786">
              <a:extLst>
                <a:ext uri="{FF2B5EF4-FFF2-40B4-BE49-F238E27FC236}">
                  <a16:creationId xmlns:a16="http://schemas.microsoft.com/office/drawing/2014/main" id="{020ECEC3-A03A-B81D-C77D-A590786A3D34}"/>
                </a:ext>
              </a:extLst>
            </p:cNvPr>
            <p:cNvSpPr/>
            <p:nvPr/>
          </p:nvSpPr>
          <p:spPr>
            <a:xfrm>
              <a:off x="5015454" y="339632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Rectangle 787">
              <a:extLst>
                <a:ext uri="{FF2B5EF4-FFF2-40B4-BE49-F238E27FC236}">
                  <a16:creationId xmlns:a16="http://schemas.microsoft.com/office/drawing/2014/main" id="{07F0EF07-68BF-2CB5-DB99-7E2BFABA9D20}"/>
                </a:ext>
              </a:extLst>
            </p:cNvPr>
            <p:cNvSpPr/>
            <p:nvPr/>
          </p:nvSpPr>
          <p:spPr>
            <a:xfrm>
              <a:off x="5084246" y="33949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>
              <a:extLst>
                <a:ext uri="{FF2B5EF4-FFF2-40B4-BE49-F238E27FC236}">
                  <a16:creationId xmlns:a16="http://schemas.microsoft.com/office/drawing/2014/main" id="{4070BF25-D001-F5DE-0BED-1534AD174500}"/>
                </a:ext>
              </a:extLst>
            </p:cNvPr>
            <p:cNvSpPr/>
            <p:nvPr/>
          </p:nvSpPr>
          <p:spPr>
            <a:xfrm>
              <a:off x="5163697" y="339028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Rectangle 789">
              <a:extLst>
                <a:ext uri="{FF2B5EF4-FFF2-40B4-BE49-F238E27FC236}">
                  <a16:creationId xmlns:a16="http://schemas.microsoft.com/office/drawing/2014/main" id="{D4392AFF-1453-19F8-412A-5FE7F88D95CB}"/>
                </a:ext>
              </a:extLst>
            </p:cNvPr>
            <p:cNvSpPr/>
            <p:nvPr/>
          </p:nvSpPr>
          <p:spPr>
            <a:xfrm>
              <a:off x="5232489" y="338886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Rectangle 790">
              <a:extLst>
                <a:ext uri="{FF2B5EF4-FFF2-40B4-BE49-F238E27FC236}">
                  <a16:creationId xmlns:a16="http://schemas.microsoft.com/office/drawing/2014/main" id="{9CC82F3C-21E4-1B69-6832-03CD31F7DA2B}"/>
                </a:ext>
              </a:extLst>
            </p:cNvPr>
            <p:cNvSpPr/>
            <p:nvPr/>
          </p:nvSpPr>
          <p:spPr>
            <a:xfrm>
              <a:off x="4717832" y="346242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Rectangle 791">
              <a:extLst>
                <a:ext uri="{FF2B5EF4-FFF2-40B4-BE49-F238E27FC236}">
                  <a16:creationId xmlns:a16="http://schemas.microsoft.com/office/drawing/2014/main" id="{4ED02E91-A452-2A2F-C6C4-8D2640941DDA}"/>
                </a:ext>
              </a:extLst>
            </p:cNvPr>
            <p:cNvSpPr/>
            <p:nvPr/>
          </p:nvSpPr>
          <p:spPr>
            <a:xfrm>
              <a:off x="4795860" y="34610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Rectangle 792">
              <a:extLst>
                <a:ext uri="{FF2B5EF4-FFF2-40B4-BE49-F238E27FC236}">
                  <a16:creationId xmlns:a16="http://schemas.microsoft.com/office/drawing/2014/main" id="{F6AB2325-ABA9-A338-58E9-C32C541F5DF5}"/>
                </a:ext>
              </a:extLst>
            </p:cNvPr>
            <p:cNvSpPr/>
            <p:nvPr/>
          </p:nvSpPr>
          <p:spPr>
            <a:xfrm>
              <a:off x="4864652" y="346385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Rectangle 793">
              <a:extLst>
                <a:ext uri="{FF2B5EF4-FFF2-40B4-BE49-F238E27FC236}">
                  <a16:creationId xmlns:a16="http://schemas.microsoft.com/office/drawing/2014/main" id="{9FB96F09-62AE-11AF-BC66-E3F702218AE4}"/>
                </a:ext>
              </a:extLst>
            </p:cNvPr>
            <p:cNvSpPr/>
            <p:nvPr/>
          </p:nvSpPr>
          <p:spPr>
            <a:xfrm>
              <a:off x="4944103" y="346420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 794">
              <a:extLst>
                <a:ext uri="{FF2B5EF4-FFF2-40B4-BE49-F238E27FC236}">
                  <a16:creationId xmlns:a16="http://schemas.microsoft.com/office/drawing/2014/main" id="{ACE3D3A2-9271-D6A0-EA38-B48A47BFD32F}"/>
                </a:ext>
              </a:extLst>
            </p:cNvPr>
            <p:cNvSpPr/>
            <p:nvPr/>
          </p:nvSpPr>
          <p:spPr>
            <a:xfrm>
              <a:off x="5015454" y="346385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Rectangle 795">
              <a:extLst>
                <a:ext uri="{FF2B5EF4-FFF2-40B4-BE49-F238E27FC236}">
                  <a16:creationId xmlns:a16="http://schemas.microsoft.com/office/drawing/2014/main" id="{1D163FA5-2D71-1A9E-CADE-D54A862C59DF}"/>
                </a:ext>
              </a:extLst>
            </p:cNvPr>
            <p:cNvSpPr/>
            <p:nvPr/>
          </p:nvSpPr>
          <p:spPr>
            <a:xfrm>
              <a:off x="5084246" y="346242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Rectangle 796">
              <a:extLst>
                <a:ext uri="{FF2B5EF4-FFF2-40B4-BE49-F238E27FC236}">
                  <a16:creationId xmlns:a16="http://schemas.microsoft.com/office/drawing/2014/main" id="{F73CD01B-F524-D805-4B6D-189385D3166F}"/>
                </a:ext>
              </a:extLst>
            </p:cNvPr>
            <p:cNvSpPr/>
            <p:nvPr/>
          </p:nvSpPr>
          <p:spPr>
            <a:xfrm>
              <a:off x="5163697" y="345781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2AAD0B22-0435-240E-FEE4-35AF7FE00BDF}"/>
                </a:ext>
              </a:extLst>
            </p:cNvPr>
            <p:cNvSpPr/>
            <p:nvPr/>
          </p:nvSpPr>
          <p:spPr>
            <a:xfrm>
              <a:off x="5232489" y="345639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Rectangle 798">
              <a:extLst>
                <a:ext uri="{FF2B5EF4-FFF2-40B4-BE49-F238E27FC236}">
                  <a16:creationId xmlns:a16="http://schemas.microsoft.com/office/drawing/2014/main" id="{BFDB8DB7-F044-7EC1-1820-D7DB4551FE1C}"/>
                </a:ext>
              </a:extLst>
            </p:cNvPr>
            <p:cNvSpPr/>
            <p:nvPr/>
          </p:nvSpPr>
          <p:spPr>
            <a:xfrm>
              <a:off x="4717832" y="35336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F26EDC2C-774C-9B3A-6272-FA3A52BFC7C7}"/>
                </a:ext>
              </a:extLst>
            </p:cNvPr>
            <p:cNvSpPr/>
            <p:nvPr/>
          </p:nvSpPr>
          <p:spPr>
            <a:xfrm>
              <a:off x="4795860" y="35322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BFB1A872-A992-87D0-58D9-5DFE0755A56E}"/>
                </a:ext>
              </a:extLst>
            </p:cNvPr>
            <p:cNvSpPr/>
            <p:nvPr/>
          </p:nvSpPr>
          <p:spPr>
            <a:xfrm>
              <a:off x="4864652" y="3535120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B0FC5081-DE9A-10A2-2475-3811C5A28366}"/>
                </a:ext>
              </a:extLst>
            </p:cNvPr>
            <p:cNvSpPr/>
            <p:nvPr/>
          </p:nvSpPr>
          <p:spPr>
            <a:xfrm>
              <a:off x="4944103" y="353547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Rectangle 802">
              <a:extLst>
                <a:ext uri="{FF2B5EF4-FFF2-40B4-BE49-F238E27FC236}">
                  <a16:creationId xmlns:a16="http://schemas.microsoft.com/office/drawing/2014/main" id="{71A92133-3FE9-6302-2A28-D0799C29E3A4}"/>
                </a:ext>
              </a:extLst>
            </p:cNvPr>
            <p:cNvSpPr/>
            <p:nvPr/>
          </p:nvSpPr>
          <p:spPr>
            <a:xfrm>
              <a:off x="5015454" y="353512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1FA68044-4321-DBAE-CCC0-FD8928E76AE9}"/>
                </a:ext>
              </a:extLst>
            </p:cNvPr>
            <p:cNvSpPr/>
            <p:nvPr/>
          </p:nvSpPr>
          <p:spPr>
            <a:xfrm>
              <a:off x="5084246" y="35336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Rectangle 804">
              <a:extLst>
                <a:ext uri="{FF2B5EF4-FFF2-40B4-BE49-F238E27FC236}">
                  <a16:creationId xmlns:a16="http://schemas.microsoft.com/office/drawing/2014/main" id="{83C4403B-DAA9-EB0E-C7D1-53052EE18AF2}"/>
                </a:ext>
              </a:extLst>
            </p:cNvPr>
            <p:cNvSpPr/>
            <p:nvPr/>
          </p:nvSpPr>
          <p:spPr>
            <a:xfrm>
              <a:off x="5163697" y="352908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2EBDCECA-0CE2-BDF6-DA0E-C9144066F232}"/>
                </a:ext>
              </a:extLst>
            </p:cNvPr>
            <p:cNvSpPr/>
            <p:nvPr/>
          </p:nvSpPr>
          <p:spPr>
            <a:xfrm>
              <a:off x="5232489" y="35276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D65DFFB7-99F2-945F-B6C4-A4BDEF00A743}"/>
                </a:ext>
              </a:extLst>
            </p:cNvPr>
            <p:cNvSpPr/>
            <p:nvPr/>
          </p:nvSpPr>
          <p:spPr>
            <a:xfrm>
              <a:off x="4717832" y="36012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D1DD7452-E3DE-D04A-4B03-EE2486BBF37D}"/>
                </a:ext>
              </a:extLst>
            </p:cNvPr>
            <p:cNvSpPr/>
            <p:nvPr/>
          </p:nvSpPr>
          <p:spPr>
            <a:xfrm>
              <a:off x="4795860" y="359980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Rectangle 808">
              <a:extLst>
                <a:ext uri="{FF2B5EF4-FFF2-40B4-BE49-F238E27FC236}">
                  <a16:creationId xmlns:a16="http://schemas.microsoft.com/office/drawing/2014/main" id="{20033EF5-A5F8-0A4D-6D34-B9B00A923F95}"/>
                </a:ext>
              </a:extLst>
            </p:cNvPr>
            <p:cNvSpPr/>
            <p:nvPr/>
          </p:nvSpPr>
          <p:spPr>
            <a:xfrm>
              <a:off x="4864652" y="3602647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Rectangle 809">
              <a:extLst>
                <a:ext uri="{FF2B5EF4-FFF2-40B4-BE49-F238E27FC236}">
                  <a16:creationId xmlns:a16="http://schemas.microsoft.com/office/drawing/2014/main" id="{FEFC80B3-B3FB-A816-0397-55232E7B6E07}"/>
                </a:ext>
              </a:extLst>
            </p:cNvPr>
            <p:cNvSpPr/>
            <p:nvPr/>
          </p:nvSpPr>
          <p:spPr>
            <a:xfrm>
              <a:off x="4944103" y="360300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Rectangle 810">
              <a:extLst>
                <a:ext uri="{FF2B5EF4-FFF2-40B4-BE49-F238E27FC236}">
                  <a16:creationId xmlns:a16="http://schemas.microsoft.com/office/drawing/2014/main" id="{9D242442-5B5D-E041-4999-847DB0DC82FA}"/>
                </a:ext>
              </a:extLst>
            </p:cNvPr>
            <p:cNvSpPr/>
            <p:nvPr/>
          </p:nvSpPr>
          <p:spPr>
            <a:xfrm>
              <a:off x="5015454" y="360264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Rectangle 811">
              <a:extLst>
                <a:ext uri="{FF2B5EF4-FFF2-40B4-BE49-F238E27FC236}">
                  <a16:creationId xmlns:a16="http://schemas.microsoft.com/office/drawing/2014/main" id="{A7B60798-B61E-4A54-9346-14FDF06DB97A}"/>
                </a:ext>
              </a:extLst>
            </p:cNvPr>
            <p:cNvSpPr/>
            <p:nvPr/>
          </p:nvSpPr>
          <p:spPr>
            <a:xfrm>
              <a:off x="5084246" y="36012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Rectangle 812">
              <a:extLst>
                <a:ext uri="{FF2B5EF4-FFF2-40B4-BE49-F238E27FC236}">
                  <a16:creationId xmlns:a16="http://schemas.microsoft.com/office/drawing/2014/main" id="{72086109-A71F-2672-43C2-79DCA42B9054}"/>
                </a:ext>
              </a:extLst>
            </p:cNvPr>
            <p:cNvSpPr/>
            <p:nvPr/>
          </p:nvSpPr>
          <p:spPr>
            <a:xfrm>
              <a:off x="5163697" y="359661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Rectangle 813">
              <a:extLst>
                <a:ext uri="{FF2B5EF4-FFF2-40B4-BE49-F238E27FC236}">
                  <a16:creationId xmlns:a16="http://schemas.microsoft.com/office/drawing/2014/main" id="{EEC4AA90-BBFC-2536-4BC9-954B118B2132}"/>
                </a:ext>
              </a:extLst>
            </p:cNvPr>
            <p:cNvSpPr/>
            <p:nvPr/>
          </p:nvSpPr>
          <p:spPr>
            <a:xfrm>
              <a:off x="5232489" y="35951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Rectangle 814">
              <a:extLst>
                <a:ext uri="{FF2B5EF4-FFF2-40B4-BE49-F238E27FC236}">
                  <a16:creationId xmlns:a16="http://schemas.microsoft.com/office/drawing/2014/main" id="{11506D3B-E978-2EBA-C9C7-177B09B534E3}"/>
                </a:ext>
              </a:extLst>
            </p:cNvPr>
            <p:cNvSpPr/>
            <p:nvPr/>
          </p:nvSpPr>
          <p:spPr>
            <a:xfrm>
              <a:off x="4717832" y="36684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Rectangle 815">
              <a:extLst>
                <a:ext uri="{FF2B5EF4-FFF2-40B4-BE49-F238E27FC236}">
                  <a16:creationId xmlns:a16="http://schemas.microsoft.com/office/drawing/2014/main" id="{6DE885FC-F142-93DC-7860-BF558CD493F1}"/>
                </a:ext>
              </a:extLst>
            </p:cNvPr>
            <p:cNvSpPr/>
            <p:nvPr/>
          </p:nvSpPr>
          <p:spPr>
            <a:xfrm>
              <a:off x="4795860" y="36670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Rectangle 816">
              <a:extLst>
                <a:ext uri="{FF2B5EF4-FFF2-40B4-BE49-F238E27FC236}">
                  <a16:creationId xmlns:a16="http://schemas.microsoft.com/office/drawing/2014/main" id="{ECBB209B-1D46-2639-7F3A-7EC74467C8C6}"/>
                </a:ext>
              </a:extLst>
            </p:cNvPr>
            <p:cNvSpPr/>
            <p:nvPr/>
          </p:nvSpPr>
          <p:spPr>
            <a:xfrm>
              <a:off x="4867343" y="3668467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65756634-05DF-6A03-00A3-E539E11A3E8E}"/>
                </a:ext>
              </a:extLst>
            </p:cNvPr>
            <p:cNvSpPr/>
            <p:nvPr/>
          </p:nvSpPr>
          <p:spPr>
            <a:xfrm>
              <a:off x="4944103" y="367024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Rectangle 818">
              <a:extLst>
                <a:ext uri="{FF2B5EF4-FFF2-40B4-BE49-F238E27FC236}">
                  <a16:creationId xmlns:a16="http://schemas.microsoft.com/office/drawing/2014/main" id="{538C1BEA-AF53-5333-99B9-30D73121DF2C}"/>
                </a:ext>
              </a:extLst>
            </p:cNvPr>
            <p:cNvSpPr/>
            <p:nvPr/>
          </p:nvSpPr>
          <p:spPr>
            <a:xfrm>
              <a:off x="5015454" y="366988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Rectangle 819">
              <a:extLst>
                <a:ext uri="{FF2B5EF4-FFF2-40B4-BE49-F238E27FC236}">
                  <a16:creationId xmlns:a16="http://schemas.microsoft.com/office/drawing/2014/main" id="{04486F9F-8824-BA6D-4B66-74E1CF0A9CD1}"/>
                </a:ext>
              </a:extLst>
            </p:cNvPr>
            <p:cNvSpPr/>
            <p:nvPr/>
          </p:nvSpPr>
          <p:spPr>
            <a:xfrm>
              <a:off x="5084246" y="36684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 820">
              <a:extLst>
                <a:ext uri="{FF2B5EF4-FFF2-40B4-BE49-F238E27FC236}">
                  <a16:creationId xmlns:a16="http://schemas.microsoft.com/office/drawing/2014/main" id="{48C7420D-014F-D8B3-1845-81C71F7414A1}"/>
                </a:ext>
              </a:extLst>
            </p:cNvPr>
            <p:cNvSpPr/>
            <p:nvPr/>
          </p:nvSpPr>
          <p:spPr>
            <a:xfrm>
              <a:off x="5163697" y="366385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Rectangle 821">
              <a:extLst>
                <a:ext uri="{FF2B5EF4-FFF2-40B4-BE49-F238E27FC236}">
                  <a16:creationId xmlns:a16="http://schemas.microsoft.com/office/drawing/2014/main" id="{6C6A9C64-FFB0-C374-F1C0-8C1AC441FF34}"/>
                </a:ext>
              </a:extLst>
            </p:cNvPr>
            <p:cNvSpPr/>
            <p:nvPr/>
          </p:nvSpPr>
          <p:spPr>
            <a:xfrm>
              <a:off x="5232489" y="366242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Rectangle 822">
              <a:extLst>
                <a:ext uri="{FF2B5EF4-FFF2-40B4-BE49-F238E27FC236}">
                  <a16:creationId xmlns:a16="http://schemas.microsoft.com/office/drawing/2014/main" id="{965E445F-FA61-327E-A364-D4A3B994672D}"/>
                </a:ext>
              </a:extLst>
            </p:cNvPr>
            <p:cNvSpPr/>
            <p:nvPr/>
          </p:nvSpPr>
          <p:spPr>
            <a:xfrm>
              <a:off x="4717832" y="3735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Rectangle 823">
              <a:extLst>
                <a:ext uri="{FF2B5EF4-FFF2-40B4-BE49-F238E27FC236}">
                  <a16:creationId xmlns:a16="http://schemas.microsoft.com/office/drawing/2014/main" id="{86636CA0-E426-9BC1-A88F-FF34A461DDC6}"/>
                </a:ext>
              </a:extLst>
            </p:cNvPr>
            <p:cNvSpPr/>
            <p:nvPr/>
          </p:nvSpPr>
          <p:spPr>
            <a:xfrm>
              <a:off x="4795860" y="3734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Rectangle 824">
              <a:extLst>
                <a:ext uri="{FF2B5EF4-FFF2-40B4-BE49-F238E27FC236}">
                  <a16:creationId xmlns:a16="http://schemas.microsoft.com/office/drawing/2014/main" id="{1BD01124-331B-A9A7-793B-F67AD4FEF677}"/>
                </a:ext>
              </a:extLst>
            </p:cNvPr>
            <p:cNvSpPr/>
            <p:nvPr/>
          </p:nvSpPr>
          <p:spPr>
            <a:xfrm>
              <a:off x="4864652" y="3737413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Rectangle 825">
              <a:extLst>
                <a:ext uri="{FF2B5EF4-FFF2-40B4-BE49-F238E27FC236}">
                  <a16:creationId xmlns:a16="http://schemas.microsoft.com/office/drawing/2014/main" id="{7A7DC804-B343-1205-B110-DA803353E147}"/>
                </a:ext>
              </a:extLst>
            </p:cNvPr>
            <p:cNvSpPr/>
            <p:nvPr/>
          </p:nvSpPr>
          <p:spPr>
            <a:xfrm>
              <a:off x="4944103" y="373776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Rectangle 826">
              <a:extLst>
                <a:ext uri="{FF2B5EF4-FFF2-40B4-BE49-F238E27FC236}">
                  <a16:creationId xmlns:a16="http://schemas.microsoft.com/office/drawing/2014/main" id="{8295B9E7-8926-2E30-783C-1FCA0454A15B}"/>
                </a:ext>
              </a:extLst>
            </p:cNvPr>
            <p:cNvSpPr/>
            <p:nvPr/>
          </p:nvSpPr>
          <p:spPr>
            <a:xfrm>
              <a:off x="5015454" y="373741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Rectangle 827">
              <a:extLst>
                <a:ext uri="{FF2B5EF4-FFF2-40B4-BE49-F238E27FC236}">
                  <a16:creationId xmlns:a16="http://schemas.microsoft.com/office/drawing/2014/main" id="{6057CBC3-C4E6-94A2-9883-66F29D27963E}"/>
                </a:ext>
              </a:extLst>
            </p:cNvPr>
            <p:cNvSpPr/>
            <p:nvPr/>
          </p:nvSpPr>
          <p:spPr>
            <a:xfrm>
              <a:off x="5084246" y="3735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26062FA0-83BC-EB2D-3311-B11AD5EDB850}"/>
                </a:ext>
              </a:extLst>
            </p:cNvPr>
            <p:cNvSpPr/>
            <p:nvPr/>
          </p:nvSpPr>
          <p:spPr>
            <a:xfrm>
              <a:off x="5163697" y="37313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9633B6E0-683D-36B6-FE70-FDD699C414E3}"/>
                </a:ext>
              </a:extLst>
            </p:cNvPr>
            <p:cNvSpPr/>
            <p:nvPr/>
          </p:nvSpPr>
          <p:spPr>
            <a:xfrm>
              <a:off x="5232489" y="37299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94A3ECFC-E092-B119-488F-97408699B794}"/>
                </a:ext>
              </a:extLst>
            </p:cNvPr>
            <p:cNvSpPr/>
            <p:nvPr/>
          </p:nvSpPr>
          <p:spPr>
            <a:xfrm>
              <a:off x="4717832" y="38072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Rectangle 831">
              <a:extLst>
                <a:ext uri="{FF2B5EF4-FFF2-40B4-BE49-F238E27FC236}">
                  <a16:creationId xmlns:a16="http://schemas.microsoft.com/office/drawing/2014/main" id="{89A3D3BC-2235-40B4-1ED7-9962B24D2CDE}"/>
                </a:ext>
              </a:extLst>
            </p:cNvPr>
            <p:cNvSpPr/>
            <p:nvPr/>
          </p:nvSpPr>
          <p:spPr>
            <a:xfrm>
              <a:off x="4795860" y="38058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Rectangle 832">
              <a:extLst>
                <a:ext uri="{FF2B5EF4-FFF2-40B4-BE49-F238E27FC236}">
                  <a16:creationId xmlns:a16="http://schemas.microsoft.com/office/drawing/2014/main" id="{C64C5B49-DBEA-6B8C-2305-728F44B1FB4D}"/>
                </a:ext>
              </a:extLst>
            </p:cNvPr>
            <p:cNvSpPr/>
            <p:nvPr/>
          </p:nvSpPr>
          <p:spPr>
            <a:xfrm>
              <a:off x="4864652" y="380868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08ECD653-6D6B-4D36-8534-4F8AC75585BF}"/>
                </a:ext>
              </a:extLst>
            </p:cNvPr>
            <p:cNvSpPr/>
            <p:nvPr/>
          </p:nvSpPr>
          <p:spPr>
            <a:xfrm>
              <a:off x="4944103" y="380903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2565B7B9-AB5C-AF70-0D1A-BD7B7B757B35}"/>
                </a:ext>
              </a:extLst>
            </p:cNvPr>
            <p:cNvSpPr/>
            <p:nvPr/>
          </p:nvSpPr>
          <p:spPr>
            <a:xfrm>
              <a:off x="5015454" y="380868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Rectangle 835">
              <a:extLst>
                <a:ext uri="{FF2B5EF4-FFF2-40B4-BE49-F238E27FC236}">
                  <a16:creationId xmlns:a16="http://schemas.microsoft.com/office/drawing/2014/main" id="{577E62D2-B7E5-CEA0-4FF8-022C0842871E}"/>
                </a:ext>
              </a:extLst>
            </p:cNvPr>
            <p:cNvSpPr/>
            <p:nvPr/>
          </p:nvSpPr>
          <p:spPr>
            <a:xfrm>
              <a:off x="5084246" y="38072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 836">
              <a:extLst>
                <a:ext uri="{FF2B5EF4-FFF2-40B4-BE49-F238E27FC236}">
                  <a16:creationId xmlns:a16="http://schemas.microsoft.com/office/drawing/2014/main" id="{DEE53FFD-74EB-1DAD-AAA0-C9ACE46E56CA}"/>
                </a:ext>
              </a:extLst>
            </p:cNvPr>
            <p:cNvSpPr/>
            <p:nvPr/>
          </p:nvSpPr>
          <p:spPr>
            <a:xfrm>
              <a:off x="5163697" y="380264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Rectangle 837">
              <a:extLst>
                <a:ext uri="{FF2B5EF4-FFF2-40B4-BE49-F238E27FC236}">
                  <a16:creationId xmlns:a16="http://schemas.microsoft.com/office/drawing/2014/main" id="{B027F65D-B585-F67E-3C6F-37CDE093A50A}"/>
                </a:ext>
              </a:extLst>
            </p:cNvPr>
            <p:cNvSpPr/>
            <p:nvPr/>
          </p:nvSpPr>
          <p:spPr>
            <a:xfrm>
              <a:off x="5232489" y="38012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80A12051-E9AF-B190-5A1C-AA33C92CF6B4}"/>
                </a:ext>
              </a:extLst>
            </p:cNvPr>
            <p:cNvSpPr/>
            <p:nvPr/>
          </p:nvSpPr>
          <p:spPr>
            <a:xfrm>
              <a:off x="4717832" y="387478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543A4C91-6628-60F4-A652-B6C3D345B456}"/>
                </a:ext>
              </a:extLst>
            </p:cNvPr>
            <p:cNvSpPr/>
            <p:nvPr/>
          </p:nvSpPr>
          <p:spPr>
            <a:xfrm>
              <a:off x="4795860" y="387336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7C545E92-4915-1EDC-C366-DF1145EBC5A9}"/>
                </a:ext>
              </a:extLst>
            </p:cNvPr>
            <p:cNvSpPr/>
            <p:nvPr/>
          </p:nvSpPr>
          <p:spPr>
            <a:xfrm>
              <a:off x="4864652" y="3876209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7B924735-B72A-1FEF-93C3-912EE425A605}"/>
                </a:ext>
              </a:extLst>
            </p:cNvPr>
            <p:cNvSpPr/>
            <p:nvPr/>
          </p:nvSpPr>
          <p:spPr>
            <a:xfrm>
              <a:off x="4944103" y="387656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1E0842C0-0559-1518-70F8-FA7838834C46}"/>
                </a:ext>
              </a:extLst>
            </p:cNvPr>
            <p:cNvSpPr/>
            <p:nvPr/>
          </p:nvSpPr>
          <p:spPr>
            <a:xfrm>
              <a:off x="5015454" y="387620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C9412529-2813-8616-8D96-4579D3AC74E1}"/>
                </a:ext>
              </a:extLst>
            </p:cNvPr>
            <p:cNvSpPr/>
            <p:nvPr/>
          </p:nvSpPr>
          <p:spPr>
            <a:xfrm>
              <a:off x="5084246" y="387478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D6A49ACA-67BA-019E-A13F-4E2662A58D31}"/>
                </a:ext>
              </a:extLst>
            </p:cNvPr>
            <p:cNvSpPr/>
            <p:nvPr/>
          </p:nvSpPr>
          <p:spPr>
            <a:xfrm>
              <a:off x="5163697" y="38701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C60E6AB3-2DA1-9F96-C0B3-8548908421A7}"/>
                </a:ext>
              </a:extLst>
            </p:cNvPr>
            <p:cNvSpPr/>
            <p:nvPr/>
          </p:nvSpPr>
          <p:spPr>
            <a:xfrm>
              <a:off x="5232489" y="38687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FC9C610C-B082-C2FD-4883-481593AFCF2E}"/>
                </a:ext>
              </a:extLst>
            </p:cNvPr>
            <p:cNvSpPr/>
            <p:nvPr/>
          </p:nvSpPr>
          <p:spPr>
            <a:xfrm>
              <a:off x="5313627" y="33934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Rectangle 847">
              <a:extLst>
                <a:ext uri="{FF2B5EF4-FFF2-40B4-BE49-F238E27FC236}">
                  <a16:creationId xmlns:a16="http://schemas.microsoft.com/office/drawing/2014/main" id="{D7296510-D706-1F57-4B41-E729DCB8E5C4}"/>
                </a:ext>
              </a:extLst>
            </p:cNvPr>
            <p:cNvSpPr/>
            <p:nvPr/>
          </p:nvSpPr>
          <p:spPr>
            <a:xfrm>
              <a:off x="5391655" y="33920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F1AE3E07-4976-E8B6-1380-FA7A35942FD6}"/>
                </a:ext>
              </a:extLst>
            </p:cNvPr>
            <p:cNvSpPr/>
            <p:nvPr/>
          </p:nvSpPr>
          <p:spPr>
            <a:xfrm>
              <a:off x="5460447" y="3394901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Rectangle 849">
              <a:extLst>
                <a:ext uri="{FF2B5EF4-FFF2-40B4-BE49-F238E27FC236}">
                  <a16:creationId xmlns:a16="http://schemas.microsoft.com/office/drawing/2014/main" id="{B0530B5E-8C5F-A16A-50FF-10ABAE8590E0}"/>
                </a:ext>
              </a:extLst>
            </p:cNvPr>
            <p:cNvSpPr/>
            <p:nvPr/>
          </p:nvSpPr>
          <p:spPr>
            <a:xfrm>
              <a:off x="5539898" y="33952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93324A39-2207-82C8-BEE8-BED4EADC556D}"/>
                </a:ext>
              </a:extLst>
            </p:cNvPr>
            <p:cNvSpPr/>
            <p:nvPr/>
          </p:nvSpPr>
          <p:spPr>
            <a:xfrm>
              <a:off x="5611249" y="33949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03A800FB-DE0A-4E02-C108-16304D997214}"/>
                </a:ext>
              </a:extLst>
            </p:cNvPr>
            <p:cNvSpPr/>
            <p:nvPr/>
          </p:nvSpPr>
          <p:spPr>
            <a:xfrm>
              <a:off x="5680041" y="33934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6449CF38-6DAE-F4F6-E31A-443CB01B06F0}"/>
                </a:ext>
              </a:extLst>
            </p:cNvPr>
            <p:cNvSpPr/>
            <p:nvPr/>
          </p:nvSpPr>
          <p:spPr>
            <a:xfrm>
              <a:off x="5759492" y="338886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CD170A1D-08B1-B0D1-6418-5A42100B1D5A}"/>
                </a:ext>
              </a:extLst>
            </p:cNvPr>
            <p:cNvSpPr/>
            <p:nvPr/>
          </p:nvSpPr>
          <p:spPr>
            <a:xfrm>
              <a:off x="5828284" y="338744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1D99C4CD-F372-E2E4-67D2-33F2CE5E6212}"/>
                </a:ext>
              </a:extLst>
            </p:cNvPr>
            <p:cNvSpPr/>
            <p:nvPr/>
          </p:nvSpPr>
          <p:spPr>
            <a:xfrm>
              <a:off x="5313627" y="34610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Rectangle 855">
              <a:extLst>
                <a:ext uri="{FF2B5EF4-FFF2-40B4-BE49-F238E27FC236}">
                  <a16:creationId xmlns:a16="http://schemas.microsoft.com/office/drawing/2014/main" id="{22E2CAD3-4879-57D1-8A9B-E62EC4B79272}"/>
                </a:ext>
              </a:extLst>
            </p:cNvPr>
            <p:cNvSpPr/>
            <p:nvPr/>
          </p:nvSpPr>
          <p:spPr>
            <a:xfrm>
              <a:off x="5391655" y="34595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Rectangle 856">
              <a:extLst>
                <a:ext uri="{FF2B5EF4-FFF2-40B4-BE49-F238E27FC236}">
                  <a16:creationId xmlns:a16="http://schemas.microsoft.com/office/drawing/2014/main" id="{186A3E61-8207-54D2-281E-D87496F51336}"/>
                </a:ext>
              </a:extLst>
            </p:cNvPr>
            <p:cNvSpPr/>
            <p:nvPr/>
          </p:nvSpPr>
          <p:spPr>
            <a:xfrm>
              <a:off x="5460447" y="3462428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9A5C2622-77A8-B448-BCC7-006E3B57152B}"/>
                </a:ext>
              </a:extLst>
            </p:cNvPr>
            <p:cNvSpPr/>
            <p:nvPr/>
          </p:nvSpPr>
          <p:spPr>
            <a:xfrm>
              <a:off x="5539898" y="346278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D48563F0-CC98-DD61-E685-DD141FD6FBCB}"/>
                </a:ext>
              </a:extLst>
            </p:cNvPr>
            <p:cNvSpPr/>
            <p:nvPr/>
          </p:nvSpPr>
          <p:spPr>
            <a:xfrm>
              <a:off x="5611249" y="346242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5BC8C60D-F6C8-1580-4649-9503C1BC9141}"/>
                </a:ext>
              </a:extLst>
            </p:cNvPr>
            <p:cNvSpPr/>
            <p:nvPr/>
          </p:nvSpPr>
          <p:spPr>
            <a:xfrm>
              <a:off x="5680041" y="34610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A1C857AE-7922-1D08-41F4-75124BFB1226}"/>
                </a:ext>
              </a:extLst>
            </p:cNvPr>
            <p:cNvSpPr/>
            <p:nvPr/>
          </p:nvSpPr>
          <p:spPr>
            <a:xfrm>
              <a:off x="5759492" y="345639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Rectangle 861">
              <a:extLst>
                <a:ext uri="{FF2B5EF4-FFF2-40B4-BE49-F238E27FC236}">
                  <a16:creationId xmlns:a16="http://schemas.microsoft.com/office/drawing/2014/main" id="{973AA5C0-0AC9-0BCB-BE4E-3701547F8B4B}"/>
                </a:ext>
              </a:extLst>
            </p:cNvPr>
            <p:cNvSpPr/>
            <p:nvPr/>
          </p:nvSpPr>
          <p:spPr>
            <a:xfrm>
              <a:off x="5828284" y="345497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Rectangle 862">
              <a:extLst>
                <a:ext uri="{FF2B5EF4-FFF2-40B4-BE49-F238E27FC236}">
                  <a16:creationId xmlns:a16="http://schemas.microsoft.com/office/drawing/2014/main" id="{C6AD1F3A-95C1-A8AF-6D4E-C15961588782}"/>
                </a:ext>
              </a:extLst>
            </p:cNvPr>
            <p:cNvSpPr/>
            <p:nvPr/>
          </p:nvSpPr>
          <p:spPr>
            <a:xfrm>
              <a:off x="5313627" y="35322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Rectangle 863">
              <a:extLst>
                <a:ext uri="{FF2B5EF4-FFF2-40B4-BE49-F238E27FC236}">
                  <a16:creationId xmlns:a16="http://schemas.microsoft.com/office/drawing/2014/main" id="{2AB6F389-6743-6B69-9D42-26DB2548B644}"/>
                </a:ext>
              </a:extLst>
            </p:cNvPr>
            <p:cNvSpPr/>
            <p:nvPr/>
          </p:nvSpPr>
          <p:spPr>
            <a:xfrm>
              <a:off x="5391655" y="35308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Rectangle 864">
              <a:extLst>
                <a:ext uri="{FF2B5EF4-FFF2-40B4-BE49-F238E27FC236}">
                  <a16:creationId xmlns:a16="http://schemas.microsoft.com/office/drawing/2014/main" id="{06BECFD9-31DC-E3FE-6F2F-51301E0580B8}"/>
                </a:ext>
              </a:extLst>
            </p:cNvPr>
            <p:cNvSpPr/>
            <p:nvPr/>
          </p:nvSpPr>
          <p:spPr>
            <a:xfrm>
              <a:off x="5460447" y="3533697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Rectangle 865">
              <a:extLst>
                <a:ext uri="{FF2B5EF4-FFF2-40B4-BE49-F238E27FC236}">
                  <a16:creationId xmlns:a16="http://schemas.microsoft.com/office/drawing/2014/main" id="{B0951968-A103-62F4-3C29-4EB3056C5956}"/>
                </a:ext>
              </a:extLst>
            </p:cNvPr>
            <p:cNvSpPr/>
            <p:nvPr/>
          </p:nvSpPr>
          <p:spPr>
            <a:xfrm>
              <a:off x="5539898" y="353405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Rectangle 866">
              <a:extLst>
                <a:ext uri="{FF2B5EF4-FFF2-40B4-BE49-F238E27FC236}">
                  <a16:creationId xmlns:a16="http://schemas.microsoft.com/office/drawing/2014/main" id="{7D91ECBF-9123-9196-DF0A-7FFF959FD4E7}"/>
                </a:ext>
              </a:extLst>
            </p:cNvPr>
            <p:cNvSpPr/>
            <p:nvPr/>
          </p:nvSpPr>
          <p:spPr>
            <a:xfrm>
              <a:off x="5611249" y="35336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23C72B6-501E-E9F3-F3A5-5BE85E09DDDA}"/>
                </a:ext>
              </a:extLst>
            </p:cNvPr>
            <p:cNvSpPr/>
            <p:nvPr/>
          </p:nvSpPr>
          <p:spPr>
            <a:xfrm>
              <a:off x="5680041" y="35322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Rectangle 868">
              <a:extLst>
                <a:ext uri="{FF2B5EF4-FFF2-40B4-BE49-F238E27FC236}">
                  <a16:creationId xmlns:a16="http://schemas.microsoft.com/office/drawing/2014/main" id="{516F5630-B234-12BC-7BC1-005889F7A240}"/>
                </a:ext>
              </a:extLst>
            </p:cNvPr>
            <p:cNvSpPr/>
            <p:nvPr/>
          </p:nvSpPr>
          <p:spPr>
            <a:xfrm>
              <a:off x="5759492" y="35276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Rectangle 869">
              <a:extLst>
                <a:ext uri="{FF2B5EF4-FFF2-40B4-BE49-F238E27FC236}">
                  <a16:creationId xmlns:a16="http://schemas.microsoft.com/office/drawing/2014/main" id="{9A678A74-466B-9C63-26AD-B9628006E281}"/>
                </a:ext>
              </a:extLst>
            </p:cNvPr>
            <p:cNvSpPr/>
            <p:nvPr/>
          </p:nvSpPr>
          <p:spPr>
            <a:xfrm>
              <a:off x="5828284" y="35262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Rectangle 870">
              <a:extLst>
                <a:ext uri="{FF2B5EF4-FFF2-40B4-BE49-F238E27FC236}">
                  <a16:creationId xmlns:a16="http://schemas.microsoft.com/office/drawing/2014/main" id="{C64EC83E-1600-991B-0D0D-1DDD9EECE010}"/>
                </a:ext>
              </a:extLst>
            </p:cNvPr>
            <p:cNvSpPr/>
            <p:nvPr/>
          </p:nvSpPr>
          <p:spPr>
            <a:xfrm>
              <a:off x="5313627" y="359980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Rectangle 871">
              <a:extLst>
                <a:ext uri="{FF2B5EF4-FFF2-40B4-BE49-F238E27FC236}">
                  <a16:creationId xmlns:a16="http://schemas.microsoft.com/office/drawing/2014/main" id="{F570E729-B138-4139-0216-DB35F3AE5B6B}"/>
                </a:ext>
              </a:extLst>
            </p:cNvPr>
            <p:cNvSpPr/>
            <p:nvPr/>
          </p:nvSpPr>
          <p:spPr>
            <a:xfrm>
              <a:off x="5391655" y="35983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Rectangle 872">
              <a:extLst>
                <a:ext uri="{FF2B5EF4-FFF2-40B4-BE49-F238E27FC236}">
                  <a16:creationId xmlns:a16="http://schemas.microsoft.com/office/drawing/2014/main" id="{83E46CC1-D409-0E37-F101-98510C85AFA5}"/>
                </a:ext>
              </a:extLst>
            </p:cNvPr>
            <p:cNvSpPr/>
            <p:nvPr/>
          </p:nvSpPr>
          <p:spPr>
            <a:xfrm>
              <a:off x="5460447" y="3601224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Rectangle 873">
              <a:extLst>
                <a:ext uri="{FF2B5EF4-FFF2-40B4-BE49-F238E27FC236}">
                  <a16:creationId xmlns:a16="http://schemas.microsoft.com/office/drawing/2014/main" id="{5D2744DE-05CC-AB63-F23A-7904ED8F73B9}"/>
                </a:ext>
              </a:extLst>
            </p:cNvPr>
            <p:cNvSpPr/>
            <p:nvPr/>
          </p:nvSpPr>
          <p:spPr>
            <a:xfrm>
              <a:off x="5539898" y="360158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Rectangle 874">
              <a:extLst>
                <a:ext uri="{FF2B5EF4-FFF2-40B4-BE49-F238E27FC236}">
                  <a16:creationId xmlns:a16="http://schemas.microsoft.com/office/drawing/2014/main" id="{695E6C05-A269-C342-54B3-F2991B623814}"/>
                </a:ext>
              </a:extLst>
            </p:cNvPr>
            <p:cNvSpPr/>
            <p:nvPr/>
          </p:nvSpPr>
          <p:spPr>
            <a:xfrm>
              <a:off x="5611249" y="36012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Rectangle 875">
              <a:extLst>
                <a:ext uri="{FF2B5EF4-FFF2-40B4-BE49-F238E27FC236}">
                  <a16:creationId xmlns:a16="http://schemas.microsoft.com/office/drawing/2014/main" id="{C0033FD5-4B0F-98D8-1BC4-46375C61AD16}"/>
                </a:ext>
              </a:extLst>
            </p:cNvPr>
            <p:cNvSpPr/>
            <p:nvPr/>
          </p:nvSpPr>
          <p:spPr>
            <a:xfrm>
              <a:off x="5680041" y="359980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Rectangle 876">
              <a:extLst>
                <a:ext uri="{FF2B5EF4-FFF2-40B4-BE49-F238E27FC236}">
                  <a16:creationId xmlns:a16="http://schemas.microsoft.com/office/drawing/2014/main" id="{80C8EF35-7360-4E0F-394A-355F89CB1F0F}"/>
                </a:ext>
              </a:extLst>
            </p:cNvPr>
            <p:cNvSpPr/>
            <p:nvPr/>
          </p:nvSpPr>
          <p:spPr>
            <a:xfrm>
              <a:off x="5759492" y="35951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Rectangle 877">
              <a:extLst>
                <a:ext uri="{FF2B5EF4-FFF2-40B4-BE49-F238E27FC236}">
                  <a16:creationId xmlns:a16="http://schemas.microsoft.com/office/drawing/2014/main" id="{27B282D3-EC2B-CF6E-9FD9-252321630246}"/>
                </a:ext>
              </a:extLst>
            </p:cNvPr>
            <p:cNvSpPr/>
            <p:nvPr/>
          </p:nvSpPr>
          <p:spPr>
            <a:xfrm>
              <a:off x="5828284" y="35937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469F5520-9CBE-BB09-CE42-41F32058F407}"/>
                </a:ext>
              </a:extLst>
            </p:cNvPr>
            <p:cNvSpPr/>
            <p:nvPr/>
          </p:nvSpPr>
          <p:spPr>
            <a:xfrm>
              <a:off x="5313627" y="36670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Rectangle 879">
              <a:extLst>
                <a:ext uri="{FF2B5EF4-FFF2-40B4-BE49-F238E27FC236}">
                  <a16:creationId xmlns:a16="http://schemas.microsoft.com/office/drawing/2014/main" id="{28DAEE19-3175-A27B-EAEC-A9BC0DD9EA43}"/>
                </a:ext>
              </a:extLst>
            </p:cNvPr>
            <p:cNvSpPr/>
            <p:nvPr/>
          </p:nvSpPr>
          <p:spPr>
            <a:xfrm>
              <a:off x="5391655" y="366561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Rectangle 880">
              <a:extLst>
                <a:ext uri="{FF2B5EF4-FFF2-40B4-BE49-F238E27FC236}">
                  <a16:creationId xmlns:a16="http://schemas.microsoft.com/office/drawing/2014/main" id="{D7D8B4A2-9137-CEC7-B409-EC4121F0ECB5}"/>
                </a:ext>
              </a:extLst>
            </p:cNvPr>
            <p:cNvSpPr/>
            <p:nvPr/>
          </p:nvSpPr>
          <p:spPr>
            <a:xfrm>
              <a:off x="5463138" y="3667044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Rectangle 881">
              <a:extLst>
                <a:ext uri="{FF2B5EF4-FFF2-40B4-BE49-F238E27FC236}">
                  <a16:creationId xmlns:a16="http://schemas.microsoft.com/office/drawing/2014/main" id="{3CC8EC6B-4D34-813E-5B3D-B2F1692583FA}"/>
                </a:ext>
              </a:extLst>
            </p:cNvPr>
            <p:cNvSpPr/>
            <p:nvPr/>
          </p:nvSpPr>
          <p:spPr>
            <a:xfrm>
              <a:off x="5539898" y="366881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Rectangle 882">
              <a:extLst>
                <a:ext uri="{FF2B5EF4-FFF2-40B4-BE49-F238E27FC236}">
                  <a16:creationId xmlns:a16="http://schemas.microsoft.com/office/drawing/2014/main" id="{86A8CFD0-B116-81AA-AAE2-4930E5DA30E5}"/>
                </a:ext>
              </a:extLst>
            </p:cNvPr>
            <p:cNvSpPr/>
            <p:nvPr/>
          </p:nvSpPr>
          <p:spPr>
            <a:xfrm>
              <a:off x="5611249" y="36684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Rectangle 883">
              <a:extLst>
                <a:ext uri="{FF2B5EF4-FFF2-40B4-BE49-F238E27FC236}">
                  <a16:creationId xmlns:a16="http://schemas.microsoft.com/office/drawing/2014/main" id="{349E2A30-7F9B-60FA-F983-1DFCA31FF449}"/>
                </a:ext>
              </a:extLst>
            </p:cNvPr>
            <p:cNvSpPr/>
            <p:nvPr/>
          </p:nvSpPr>
          <p:spPr>
            <a:xfrm>
              <a:off x="5680041" y="36670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Rectangle 884">
              <a:extLst>
                <a:ext uri="{FF2B5EF4-FFF2-40B4-BE49-F238E27FC236}">
                  <a16:creationId xmlns:a16="http://schemas.microsoft.com/office/drawing/2014/main" id="{B225846B-7F4F-41D2-C5C7-73BC30E56DA0}"/>
                </a:ext>
              </a:extLst>
            </p:cNvPr>
            <p:cNvSpPr/>
            <p:nvPr/>
          </p:nvSpPr>
          <p:spPr>
            <a:xfrm>
              <a:off x="5759492" y="366242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Rectangle 885">
              <a:extLst>
                <a:ext uri="{FF2B5EF4-FFF2-40B4-BE49-F238E27FC236}">
                  <a16:creationId xmlns:a16="http://schemas.microsoft.com/office/drawing/2014/main" id="{1C0D650B-74C0-283B-7FAC-5F72683FC2B8}"/>
                </a:ext>
              </a:extLst>
            </p:cNvPr>
            <p:cNvSpPr/>
            <p:nvPr/>
          </p:nvSpPr>
          <p:spPr>
            <a:xfrm>
              <a:off x="5828284" y="366100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A3F2CD0B-120F-E4CD-77C8-902707F69FB6}"/>
                </a:ext>
              </a:extLst>
            </p:cNvPr>
            <p:cNvSpPr/>
            <p:nvPr/>
          </p:nvSpPr>
          <p:spPr>
            <a:xfrm>
              <a:off x="5313627" y="3734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C92AB480-6482-8E80-DC29-EA4E0DCC2740}"/>
                </a:ext>
              </a:extLst>
            </p:cNvPr>
            <p:cNvSpPr/>
            <p:nvPr/>
          </p:nvSpPr>
          <p:spPr>
            <a:xfrm>
              <a:off x="5391655" y="373314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Rectangle 888">
              <a:extLst>
                <a:ext uri="{FF2B5EF4-FFF2-40B4-BE49-F238E27FC236}">
                  <a16:creationId xmlns:a16="http://schemas.microsoft.com/office/drawing/2014/main" id="{7B92CB9C-0576-F2DF-21BA-AD031FC4CCD8}"/>
                </a:ext>
              </a:extLst>
            </p:cNvPr>
            <p:cNvSpPr/>
            <p:nvPr/>
          </p:nvSpPr>
          <p:spPr>
            <a:xfrm>
              <a:off x="5460447" y="3735990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2577F7F0-76CF-4489-2247-11F222D28343}"/>
                </a:ext>
              </a:extLst>
            </p:cNvPr>
            <p:cNvSpPr/>
            <p:nvPr/>
          </p:nvSpPr>
          <p:spPr>
            <a:xfrm>
              <a:off x="5539898" y="373634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Rectangle 890">
              <a:extLst>
                <a:ext uri="{FF2B5EF4-FFF2-40B4-BE49-F238E27FC236}">
                  <a16:creationId xmlns:a16="http://schemas.microsoft.com/office/drawing/2014/main" id="{D9F76B53-8652-6C75-DEBB-5196536692C3}"/>
                </a:ext>
              </a:extLst>
            </p:cNvPr>
            <p:cNvSpPr/>
            <p:nvPr/>
          </p:nvSpPr>
          <p:spPr>
            <a:xfrm>
              <a:off x="5611249" y="3735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AD2E92BF-955E-0FED-9891-F6F371AD0BCC}"/>
                </a:ext>
              </a:extLst>
            </p:cNvPr>
            <p:cNvSpPr/>
            <p:nvPr/>
          </p:nvSpPr>
          <p:spPr>
            <a:xfrm>
              <a:off x="5680041" y="3734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56113C11-16F2-CE4F-E183-0588DD413B70}"/>
                </a:ext>
              </a:extLst>
            </p:cNvPr>
            <p:cNvSpPr/>
            <p:nvPr/>
          </p:nvSpPr>
          <p:spPr>
            <a:xfrm>
              <a:off x="5759492" y="37299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B84279E6-993A-22AA-5F3A-B3642CBAA9B9}"/>
                </a:ext>
              </a:extLst>
            </p:cNvPr>
            <p:cNvSpPr/>
            <p:nvPr/>
          </p:nvSpPr>
          <p:spPr>
            <a:xfrm>
              <a:off x="5828284" y="37285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A2C7D0FA-0C78-2D6B-BEC2-CAB0FB3E6D6F}"/>
                </a:ext>
              </a:extLst>
            </p:cNvPr>
            <p:cNvSpPr/>
            <p:nvPr/>
          </p:nvSpPr>
          <p:spPr>
            <a:xfrm>
              <a:off x="5313627" y="38058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B6A7AD23-469B-AEB4-9D1B-C391669FE5D8}"/>
                </a:ext>
              </a:extLst>
            </p:cNvPr>
            <p:cNvSpPr/>
            <p:nvPr/>
          </p:nvSpPr>
          <p:spPr>
            <a:xfrm>
              <a:off x="5391655" y="380441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4DF72BED-3BF2-C062-563E-8B3419AE423F}"/>
                </a:ext>
              </a:extLst>
            </p:cNvPr>
            <p:cNvSpPr/>
            <p:nvPr/>
          </p:nvSpPr>
          <p:spPr>
            <a:xfrm>
              <a:off x="5460447" y="3807258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EE1B9119-4A53-BCB0-F42E-B48F5711898B}"/>
                </a:ext>
              </a:extLst>
            </p:cNvPr>
            <p:cNvSpPr/>
            <p:nvPr/>
          </p:nvSpPr>
          <p:spPr>
            <a:xfrm>
              <a:off x="5539898" y="380761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Rectangle 898">
              <a:extLst>
                <a:ext uri="{FF2B5EF4-FFF2-40B4-BE49-F238E27FC236}">
                  <a16:creationId xmlns:a16="http://schemas.microsoft.com/office/drawing/2014/main" id="{7B85C570-D8E3-0573-DFBC-B892E81B0A7D}"/>
                </a:ext>
              </a:extLst>
            </p:cNvPr>
            <p:cNvSpPr/>
            <p:nvPr/>
          </p:nvSpPr>
          <p:spPr>
            <a:xfrm>
              <a:off x="5611249" y="38072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Rectangle 899">
              <a:extLst>
                <a:ext uri="{FF2B5EF4-FFF2-40B4-BE49-F238E27FC236}">
                  <a16:creationId xmlns:a16="http://schemas.microsoft.com/office/drawing/2014/main" id="{E4D262CF-3E00-DB37-EBF6-D75FDD92692A}"/>
                </a:ext>
              </a:extLst>
            </p:cNvPr>
            <p:cNvSpPr/>
            <p:nvPr/>
          </p:nvSpPr>
          <p:spPr>
            <a:xfrm>
              <a:off x="5680041" y="38058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Rectangle 900">
              <a:extLst>
                <a:ext uri="{FF2B5EF4-FFF2-40B4-BE49-F238E27FC236}">
                  <a16:creationId xmlns:a16="http://schemas.microsoft.com/office/drawing/2014/main" id="{713034D4-4CE9-BCE0-67C5-F354D5E0F4D3}"/>
                </a:ext>
              </a:extLst>
            </p:cNvPr>
            <p:cNvSpPr/>
            <p:nvPr/>
          </p:nvSpPr>
          <p:spPr>
            <a:xfrm>
              <a:off x="5759492" y="38012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Rectangle 901">
              <a:extLst>
                <a:ext uri="{FF2B5EF4-FFF2-40B4-BE49-F238E27FC236}">
                  <a16:creationId xmlns:a16="http://schemas.microsoft.com/office/drawing/2014/main" id="{23596B87-1067-E197-604F-7FAC35F431D3}"/>
                </a:ext>
              </a:extLst>
            </p:cNvPr>
            <p:cNvSpPr/>
            <p:nvPr/>
          </p:nvSpPr>
          <p:spPr>
            <a:xfrm>
              <a:off x="5828284" y="379980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Rectangle 902">
              <a:extLst>
                <a:ext uri="{FF2B5EF4-FFF2-40B4-BE49-F238E27FC236}">
                  <a16:creationId xmlns:a16="http://schemas.microsoft.com/office/drawing/2014/main" id="{E4E744A4-EDDF-BCDB-459F-A27B914A68E9}"/>
                </a:ext>
              </a:extLst>
            </p:cNvPr>
            <p:cNvSpPr/>
            <p:nvPr/>
          </p:nvSpPr>
          <p:spPr>
            <a:xfrm>
              <a:off x="5313627" y="387336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Rectangle 903">
              <a:extLst>
                <a:ext uri="{FF2B5EF4-FFF2-40B4-BE49-F238E27FC236}">
                  <a16:creationId xmlns:a16="http://schemas.microsoft.com/office/drawing/2014/main" id="{2B7508D7-1679-7A4E-5820-005C849BDF13}"/>
                </a:ext>
              </a:extLst>
            </p:cNvPr>
            <p:cNvSpPr/>
            <p:nvPr/>
          </p:nvSpPr>
          <p:spPr>
            <a:xfrm>
              <a:off x="5391655" y="387194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Rectangle 904">
              <a:extLst>
                <a:ext uri="{FF2B5EF4-FFF2-40B4-BE49-F238E27FC236}">
                  <a16:creationId xmlns:a16="http://schemas.microsoft.com/office/drawing/2014/main" id="{0E2487E4-3B3E-A983-5D61-96275E6A862F}"/>
                </a:ext>
              </a:extLst>
            </p:cNvPr>
            <p:cNvSpPr/>
            <p:nvPr/>
          </p:nvSpPr>
          <p:spPr>
            <a:xfrm>
              <a:off x="5460447" y="3874786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Rectangle 905">
              <a:extLst>
                <a:ext uri="{FF2B5EF4-FFF2-40B4-BE49-F238E27FC236}">
                  <a16:creationId xmlns:a16="http://schemas.microsoft.com/office/drawing/2014/main" id="{3529D32E-E4FB-CFBD-E9DF-4789BFA1383A}"/>
                </a:ext>
              </a:extLst>
            </p:cNvPr>
            <p:cNvSpPr/>
            <p:nvPr/>
          </p:nvSpPr>
          <p:spPr>
            <a:xfrm>
              <a:off x="5539898" y="387514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Rectangle 906">
              <a:extLst>
                <a:ext uri="{FF2B5EF4-FFF2-40B4-BE49-F238E27FC236}">
                  <a16:creationId xmlns:a16="http://schemas.microsoft.com/office/drawing/2014/main" id="{F7BF9559-6D17-5580-EE2F-ED2F5B250A00}"/>
                </a:ext>
              </a:extLst>
            </p:cNvPr>
            <p:cNvSpPr/>
            <p:nvPr/>
          </p:nvSpPr>
          <p:spPr>
            <a:xfrm>
              <a:off x="5611249" y="387478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Rectangle 907">
              <a:extLst>
                <a:ext uri="{FF2B5EF4-FFF2-40B4-BE49-F238E27FC236}">
                  <a16:creationId xmlns:a16="http://schemas.microsoft.com/office/drawing/2014/main" id="{D0651709-3A21-869B-D97B-AD96751A8B67}"/>
                </a:ext>
              </a:extLst>
            </p:cNvPr>
            <p:cNvSpPr/>
            <p:nvPr/>
          </p:nvSpPr>
          <p:spPr>
            <a:xfrm>
              <a:off x="5680041" y="387336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Rectangle 908">
              <a:extLst>
                <a:ext uri="{FF2B5EF4-FFF2-40B4-BE49-F238E27FC236}">
                  <a16:creationId xmlns:a16="http://schemas.microsoft.com/office/drawing/2014/main" id="{53A3675F-F225-FF01-2BBA-FEAD92C653FE}"/>
                </a:ext>
              </a:extLst>
            </p:cNvPr>
            <p:cNvSpPr/>
            <p:nvPr/>
          </p:nvSpPr>
          <p:spPr>
            <a:xfrm>
              <a:off x="5759492" y="38687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Rectangle 909">
              <a:extLst>
                <a:ext uri="{FF2B5EF4-FFF2-40B4-BE49-F238E27FC236}">
                  <a16:creationId xmlns:a16="http://schemas.microsoft.com/office/drawing/2014/main" id="{C3D4C1C2-522D-96AF-EB7F-45373D7F24F7}"/>
                </a:ext>
              </a:extLst>
            </p:cNvPr>
            <p:cNvSpPr/>
            <p:nvPr/>
          </p:nvSpPr>
          <p:spPr>
            <a:xfrm>
              <a:off x="5828284" y="386732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Rectangle 910">
              <a:extLst>
                <a:ext uri="{FF2B5EF4-FFF2-40B4-BE49-F238E27FC236}">
                  <a16:creationId xmlns:a16="http://schemas.microsoft.com/office/drawing/2014/main" id="{502F008C-1B37-D990-884F-FD5993E48AA4}"/>
                </a:ext>
              </a:extLst>
            </p:cNvPr>
            <p:cNvSpPr/>
            <p:nvPr/>
          </p:nvSpPr>
          <p:spPr>
            <a:xfrm>
              <a:off x="4717832" y="394977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Rectangle 911">
              <a:extLst>
                <a:ext uri="{FF2B5EF4-FFF2-40B4-BE49-F238E27FC236}">
                  <a16:creationId xmlns:a16="http://schemas.microsoft.com/office/drawing/2014/main" id="{F2085B7E-8C53-FA05-47DA-C1436DDAEEAA}"/>
                </a:ext>
              </a:extLst>
            </p:cNvPr>
            <p:cNvSpPr/>
            <p:nvPr/>
          </p:nvSpPr>
          <p:spPr>
            <a:xfrm>
              <a:off x="4795860" y="394834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Rectangle 912">
              <a:extLst>
                <a:ext uri="{FF2B5EF4-FFF2-40B4-BE49-F238E27FC236}">
                  <a16:creationId xmlns:a16="http://schemas.microsoft.com/office/drawing/2014/main" id="{CD9DC0F8-CAC7-F011-D21D-1F98231D1805}"/>
                </a:ext>
              </a:extLst>
            </p:cNvPr>
            <p:cNvSpPr/>
            <p:nvPr/>
          </p:nvSpPr>
          <p:spPr>
            <a:xfrm>
              <a:off x="4864652" y="3951194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Rectangle 913">
              <a:extLst>
                <a:ext uri="{FF2B5EF4-FFF2-40B4-BE49-F238E27FC236}">
                  <a16:creationId xmlns:a16="http://schemas.microsoft.com/office/drawing/2014/main" id="{3240466C-C8B4-59DF-871B-5D4C46554769}"/>
                </a:ext>
              </a:extLst>
            </p:cNvPr>
            <p:cNvSpPr/>
            <p:nvPr/>
          </p:nvSpPr>
          <p:spPr>
            <a:xfrm>
              <a:off x="4944103" y="395154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Rectangle 914">
              <a:extLst>
                <a:ext uri="{FF2B5EF4-FFF2-40B4-BE49-F238E27FC236}">
                  <a16:creationId xmlns:a16="http://schemas.microsoft.com/office/drawing/2014/main" id="{F92F6B34-2AC1-F734-100D-B6A57C54526F}"/>
                </a:ext>
              </a:extLst>
            </p:cNvPr>
            <p:cNvSpPr/>
            <p:nvPr/>
          </p:nvSpPr>
          <p:spPr>
            <a:xfrm>
              <a:off x="5015454" y="395119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Rectangle 915">
              <a:extLst>
                <a:ext uri="{FF2B5EF4-FFF2-40B4-BE49-F238E27FC236}">
                  <a16:creationId xmlns:a16="http://schemas.microsoft.com/office/drawing/2014/main" id="{688AF9F2-3B4F-3E56-222F-90A05315E9BD}"/>
                </a:ext>
              </a:extLst>
            </p:cNvPr>
            <p:cNvSpPr/>
            <p:nvPr/>
          </p:nvSpPr>
          <p:spPr>
            <a:xfrm>
              <a:off x="5084246" y="394977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Rectangle 916">
              <a:extLst>
                <a:ext uri="{FF2B5EF4-FFF2-40B4-BE49-F238E27FC236}">
                  <a16:creationId xmlns:a16="http://schemas.microsoft.com/office/drawing/2014/main" id="{2F2FB470-31F2-87D8-115F-CC612277638E}"/>
                </a:ext>
              </a:extLst>
            </p:cNvPr>
            <p:cNvSpPr/>
            <p:nvPr/>
          </p:nvSpPr>
          <p:spPr>
            <a:xfrm>
              <a:off x="5163697" y="394515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Rectangle 917">
              <a:extLst>
                <a:ext uri="{FF2B5EF4-FFF2-40B4-BE49-F238E27FC236}">
                  <a16:creationId xmlns:a16="http://schemas.microsoft.com/office/drawing/2014/main" id="{9E6502F0-EA21-73DE-4AEF-9679C5B65B89}"/>
                </a:ext>
              </a:extLst>
            </p:cNvPr>
            <p:cNvSpPr/>
            <p:nvPr/>
          </p:nvSpPr>
          <p:spPr>
            <a:xfrm>
              <a:off x="5232489" y="394373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Rectangle 918">
              <a:extLst>
                <a:ext uri="{FF2B5EF4-FFF2-40B4-BE49-F238E27FC236}">
                  <a16:creationId xmlns:a16="http://schemas.microsoft.com/office/drawing/2014/main" id="{4A98FDE7-6438-AD51-D979-6F9503CE6C7A}"/>
                </a:ext>
              </a:extLst>
            </p:cNvPr>
            <p:cNvSpPr/>
            <p:nvPr/>
          </p:nvSpPr>
          <p:spPr>
            <a:xfrm>
              <a:off x="4717832" y="401729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Rectangle 919">
              <a:extLst>
                <a:ext uri="{FF2B5EF4-FFF2-40B4-BE49-F238E27FC236}">
                  <a16:creationId xmlns:a16="http://schemas.microsoft.com/office/drawing/2014/main" id="{7083102E-B2B1-1B78-BC8C-626E69480387}"/>
                </a:ext>
              </a:extLst>
            </p:cNvPr>
            <p:cNvSpPr/>
            <p:nvPr/>
          </p:nvSpPr>
          <p:spPr>
            <a:xfrm>
              <a:off x="4795860" y="401587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Rectangle 920">
              <a:extLst>
                <a:ext uri="{FF2B5EF4-FFF2-40B4-BE49-F238E27FC236}">
                  <a16:creationId xmlns:a16="http://schemas.microsoft.com/office/drawing/2014/main" id="{530A3960-8065-3F29-D710-9783C819137F}"/>
                </a:ext>
              </a:extLst>
            </p:cNvPr>
            <p:cNvSpPr/>
            <p:nvPr/>
          </p:nvSpPr>
          <p:spPr>
            <a:xfrm>
              <a:off x="4864652" y="401872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Rectangle 921">
              <a:extLst>
                <a:ext uri="{FF2B5EF4-FFF2-40B4-BE49-F238E27FC236}">
                  <a16:creationId xmlns:a16="http://schemas.microsoft.com/office/drawing/2014/main" id="{2AFB924D-10D4-CEE9-76A3-15C7D58F97EB}"/>
                </a:ext>
              </a:extLst>
            </p:cNvPr>
            <p:cNvSpPr/>
            <p:nvPr/>
          </p:nvSpPr>
          <p:spPr>
            <a:xfrm>
              <a:off x="4944103" y="401907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Rectangle 922">
              <a:extLst>
                <a:ext uri="{FF2B5EF4-FFF2-40B4-BE49-F238E27FC236}">
                  <a16:creationId xmlns:a16="http://schemas.microsoft.com/office/drawing/2014/main" id="{40DC868C-C81B-8C20-863B-76CD252A729C}"/>
                </a:ext>
              </a:extLst>
            </p:cNvPr>
            <p:cNvSpPr/>
            <p:nvPr/>
          </p:nvSpPr>
          <p:spPr>
            <a:xfrm>
              <a:off x="5015454" y="401872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Rectangle 923">
              <a:extLst>
                <a:ext uri="{FF2B5EF4-FFF2-40B4-BE49-F238E27FC236}">
                  <a16:creationId xmlns:a16="http://schemas.microsoft.com/office/drawing/2014/main" id="{42EB2F09-3F7D-9123-5829-48C2D7F941ED}"/>
                </a:ext>
              </a:extLst>
            </p:cNvPr>
            <p:cNvSpPr/>
            <p:nvPr/>
          </p:nvSpPr>
          <p:spPr>
            <a:xfrm>
              <a:off x="5084246" y="401729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Rectangle 924">
              <a:extLst>
                <a:ext uri="{FF2B5EF4-FFF2-40B4-BE49-F238E27FC236}">
                  <a16:creationId xmlns:a16="http://schemas.microsoft.com/office/drawing/2014/main" id="{D1067035-EF5B-320D-207E-39BCBC6A04CF}"/>
                </a:ext>
              </a:extLst>
            </p:cNvPr>
            <p:cNvSpPr/>
            <p:nvPr/>
          </p:nvSpPr>
          <p:spPr>
            <a:xfrm>
              <a:off x="5163697" y="401268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Rectangle 925">
              <a:extLst>
                <a:ext uri="{FF2B5EF4-FFF2-40B4-BE49-F238E27FC236}">
                  <a16:creationId xmlns:a16="http://schemas.microsoft.com/office/drawing/2014/main" id="{5D73E637-0026-4DBD-86A2-D4E537FB9AD0}"/>
                </a:ext>
              </a:extLst>
            </p:cNvPr>
            <p:cNvSpPr/>
            <p:nvPr/>
          </p:nvSpPr>
          <p:spPr>
            <a:xfrm>
              <a:off x="5232489" y="401126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Rectangle 926">
              <a:extLst>
                <a:ext uri="{FF2B5EF4-FFF2-40B4-BE49-F238E27FC236}">
                  <a16:creationId xmlns:a16="http://schemas.microsoft.com/office/drawing/2014/main" id="{AB7553B8-9DB0-397B-FE4E-261E2F2A35B5}"/>
                </a:ext>
              </a:extLst>
            </p:cNvPr>
            <p:cNvSpPr/>
            <p:nvPr/>
          </p:nvSpPr>
          <p:spPr>
            <a:xfrm>
              <a:off x="4717832" y="4088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FCE2C26A-FF49-EB7C-1C9A-9261F7E926A5}"/>
                </a:ext>
              </a:extLst>
            </p:cNvPr>
            <p:cNvSpPr/>
            <p:nvPr/>
          </p:nvSpPr>
          <p:spPr>
            <a:xfrm>
              <a:off x="4795860" y="408714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Rectangle 928">
              <a:extLst>
                <a:ext uri="{FF2B5EF4-FFF2-40B4-BE49-F238E27FC236}">
                  <a16:creationId xmlns:a16="http://schemas.microsoft.com/office/drawing/2014/main" id="{6E65CB80-4548-2AEE-B174-CEAD1B5EB334}"/>
                </a:ext>
              </a:extLst>
            </p:cNvPr>
            <p:cNvSpPr/>
            <p:nvPr/>
          </p:nvSpPr>
          <p:spPr>
            <a:xfrm>
              <a:off x="4864652" y="4089990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89EA15C4-9C62-CE1D-5E4E-60591E7A9FF3}"/>
                </a:ext>
              </a:extLst>
            </p:cNvPr>
            <p:cNvSpPr/>
            <p:nvPr/>
          </p:nvSpPr>
          <p:spPr>
            <a:xfrm>
              <a:off x="4944103" y="409034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A3AF7EC1-CAD8-6A98-707F-72F11E7D235A}"/>
                </a:ext>
              </a:extLst>
            </p:cNvPr>
            <p:cNvSpPr/>
            <p:nvPr/>
          </p:nvSpPr>
          <p:spPr>
            <a:xfrm>
              <a:off x="5015454" y="4089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67047C8D-B621-7E2A-B8E8-EEE1985B1F68}"/>
                </a:ext>
              </a:extLst>
            </p:cNvPr>
            <p:cNvSpPr/>
            <p:nvPr/>
          </p:nvSpPr>
          <p:spPr>
            <a:xfrm>
              <a:off x="5084246" y="4088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E60C0559-73B6-D359-F402-E952ECA50B29}"/>
                </a:ext>
              </a:extLst>
            </p:cNvPr>
            <p:cNvSpPr/>
            <p:nvPr/>
          </p:nvSpPr>
          <p:spPr>
            <a:xfrm>
              <a:off x="5163697" y="40839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Rectangle 933">
              <a:extLst>
                <a:ext uri="{FF2B5EF4-FFF2-40B4-BE49-F238E27FC236}">
                  <a16:creationId xmlns:a16="http://schemas.microsoft.com/office/drawing/2014/main" id="{B3227E5C-FBB8-B6BC-F550-56FEC7A75E2F}"/>
                </a:ext>
              </a:extLst>
            </p:cNvPr>
            <p:cNvSpPr/>
            <p:nvPr/>
          </p:nvSpPr>
          <p:spPr>
            <a:xfrm>
              <a:off x="5232489" y="40825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Rectangle 934">
              <a:extLst>
                <a:ext uri="{FF2B5EF4-FFF2-40B4-BE49-F238E27FC236}">
                  <a16:creationId xmlns:a16="http://schemas.microsoft.com/office/drawing/2014/main" id="{3699B03C-ED35-B91B-CB16-A9388CE51EDE}"/>
                </a:ext>
              </a:extLst>
            </p:cNvPr>
            <p:cNvSpPr/>
            <p:nvPr/>
          </p:nvSpPr>
          <p:spPr>
            <a:xfrm>
              <a:off x="4717832" y="41560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141D41F9-BC4A-0A99-0C3B-68B60984ED54}"/>
                </a:ext>
              </a:extLst>
            </p:cNvPr>
            <p:cNvSpPr/>
            <p:nvPr/>
          </p:nvSpPr>
          <p:spPr>
            <a:xfrm>
              <a:off x="4795860" y="415467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00240DF6-E4A0-25CA-34F6-FF9C91BBACB8}"/>
                </a:ext>
              </a:extLst>
            </p:cNvPr>
            <p:cNvSpPr/>
            <p:nvPr/>
          </p:nvSpPr>
          <p:spPr>
            <a:xfrm>
              <a:off x="4864652" y="4157517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Rectangle 937">
              <a:extLst>
                <a:ext uri="{FF2B5EF4-FFF2-40B4-BE49-F238E27FC236}">
                  <a16:creationId xmlns:a16="http://schemas.microsoft.com/office/drawing/2014/main" id="{BB2E1BF6-D254-9062-3A02-104FD8880124}"/>
                </a:ext>
              </a:extLst>
            </p:cNvPr>
            <p:cNvSpPr/>
            <p:nvPr/>
          </p:nvSpPr>
          <p:spPr>
            <a:xfrm>
              <a:off x="4944103" y="415787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Rectangle 938">
              <a:extLst>
                <a:ext uri="{FF2B5EF4-FFF2-40B4-BE49-F238E27FC236}">
                  <a16:creationId xmlns:a16="http://schemas.microsoft.com/office/drawing/2014/main" id="{B7870D83-FA5D-F478-A731-67F962C38582}"/>
                </a:ext>
              </a:extLst>
            </p:cNvPr>
            <p:cNvSpPr/>
            <p:nvPr/>
          </p:nvSpPr>
          <p:spPr>
            <a:xfrm>
              <a:off x="5015454" y="415751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Rectangle 939">
              <a:extLst>
                <a:ext uri="{FF2B5EF4-FFF2-40B4-BE49-F238E27FC236}">
                  <a16:creationId xmlns:a16="http://schemas.microsoft.com/office/drawing/2014/main" id="{1262E015-8BCB-B673-FF4D-636DD24A0BC2}"/>
                </a:ext>
              </a:extLst>
            </p:cNvPr>
            <p:cNvSpPr/>
            <p:nvPr/>
          </p:nvSpPr>
          <p:spPr>
            <a:xfrm>
              <a:off x="5084246" y="41560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Rectangle 940">
              <a:extLst>
                <a:ext uri="{FF2B5EF4-FFF2-40B4-BE49-F238E27FC236}">
                  <a16:creationId xmlns:a16="http://schemas.microsoft.com/office/drawing/2014/main" id="{FE6E72D3-3E8D-A26D-EB94-CFC3830A8E6D}"/>
                </a:ext>
              </a:extLst>
            </p:cNvPr>
            <p:cNvSpPr/>
            <p:nvPr/>
          </p:nvSpPr>
          <p:spPr>
            <a:xfrm>
              <a:off x="5163697" y="41514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Rectangle 941">
              <a:extLst>
                <a:ext uri="{FF2B5EF4-FFF2-40B4-BE49-F238E27FC236}">
                  <a16:creationId xmlns:a16="http://schemas.microsoft.com/office/drawing/2014/main" id="{2BBCCF35-827E-03C2-EA5A-863F3FD77017}"/>
                </a:ext>
              </a:extLst>
            </p:cNvPr>
            <p:cNvSpPr/>
            <p:nvPr/>
          </p:nvSpPr>
          <p:spPr>
            <a:xfrm>
              <a:off x="5232489" y="41500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Rectangle 942">
              <a:extLst>
                <a:ext uri="{FF2B5EF4-FFF2-40B4-BE49-F238E27FC236}">
                  <a16:creationId xmlns:a16="http://schemas.microsoft.com/office/drawing/2014/main" id="{B4879F05-B21B-B52B-A783-F60DC49375C2}"/>
                </a:ext>
              </a:extLst>
            </p:cNvPr>
            <p:cNvSpPr/>
            <p:nvPr/>
          </p:nvSpPr>
          <p:spPr>
            <a:xfrm>
              <a:off x="4717832" y="42233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Rectangle 943">
              <a:extLst>
                <a:ext uri="{FF2B5EF4-FFF2-40B4-BE49-F238E27FC236}">
                  <a16:creationId xmlns:a16="http://schemas.microsoft.com/office/drawing/2014/main" id="{2D2905B0-4E86-1106-1BF9-FCA139F98D9E}"/>
                </a:ext>
              </a:extLst>
            </p:cNvPr>
            <p:cNvSpPr/>
            <p:nvPr/>
          </p:nvSpPr>
          <p:spPr>
            <a:xfrm>
              <a:off x="4795860" y="422190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Rectangle 944">
              <a:extLst>
                <a:ext uri="{FF2B5EF4-FFF2-40B4-BE49-F238E27FC236}">
                  <a16:creationId xmlns:a16="http://schemas.microsoft.com/office/drawing/2014/main" id="{E898DC9B-8F5F-88C1-2A6B-11C6FAA0EB4D}"/>
                </a:ext>
              </a:extLst>
            </p:cNvPr>
            <p:cNvSpPr/>
            <p:nvPr/>
          </p:nvSpPr>
          <p:spPr>
            <a:xfrm>
              <a:off x="4867343" y="4223337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Rectangle 945">
              <a:extLst>
                <a:ext uri="{FF2B5EF4-FFF2-40B4-BE49-F238E27FC236}">
                  <a16:creationId xmlns:a16="http://schemas.microsoft.com/office/drawing/2014/main" id="{D786C028-C720-89A6-B693-808FF4338752}"/>
                </a:ext>
              </a:extLst>
            </p:cNvPr>
            <p:cNvSpPr/>
            <p:nvPr/>
          </p:nvSpPr>
          <p:spPr>
            <a:xfrm>
              <a:off x="4944103" y="422511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Rectangle 946">
              <a:extLst>
                <a:ext uri="{FF2B5EF4-FFF2-40B4-BE49-F238E27FC236}">
                  <a16:creationId xmlns:a16="http://schemas.microsoft.com/office/drawing/2014/main" id="{93B60084-4BBE-BF61-C9C8-E1763F23C42A}"/>
                </a:ext>
              </a:extLst>
            </p:cNvPr>
            <p:cNvSpPr/>
            <p:nvPr/>
          </p:nvSpPr>
          <p:spPr>
            <a:xfrm>
              <a:off x="5015454" y="42247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Rectangle 947">
              <a:extLst>
                <a:ext uri="{FF2B5EF4-FFF2-40B4-BE49-F238E27FC236}">
                  <a16:creationId xmlns:a16="http://schemas.microsoft.com/office/drawing/2014/main" id="{E8CA214A-EE56-B2CF-AC9D-A3B7B378D33B}"/>
                </a:ext>
              </a:extLst>
            </p:cNvPr>
            <p:cNvSpPr/>
            <p:nvPr/>
          </p:nvSpPr>
          <p:spPr>
            <a:xfrm>
              <a:off x="5084246" y="42233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Rectangle 948">
              <a:extLst>
                <a:ext uri="{FF2B5EF4-FFF2-40B4-BE49-F238E27FC236}">
                  <a16:creationId xmlns:a16="http://schemas.microsoft.com/office/drawing/2014/main" id="{E1FBD73B-8971-52BA-1554-59A80AA0096B}"/>
                </a:ext>
              </a:extLst>
            </p:cNvPr>
            <p:cNvSpPr/>
            <p:nvPr/>
          </p:nvSpPr>
          <p:spPr>
            <a:xfrm>
              <a:off x="5163697" y="421872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Rectangle 949">
              <a:extLst>
                <a:ext uri="{FF2B5EF4-FFF2-40B4-BE49-F238E27FC236}">
                  <a16:creationId xmlns:a16="http://schemas.microsoft.com/office/drawing/2014/main" id="{24C90263-BEC8-C5F6-9789-D098362D268F}"/>
                </a:ext>
              </a:extLst>
            </p:cNvPr>
            <p:cNvSpPr/>
            <p:nvPr/>
          </p:nvSpPr>
          <p:spPr>
            <a:xfrm>
              <a:off x="5232489" y="42172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Rectangle 950">
              <a:extLst>
                <a:ext uri="{FF2B5EF4-FFF2-40B4-BE49-F238E27FC236}">
                  <a16:creationId xmlns:a16="http://schemas.microsoft.com/office/drawing/2014/main" id="{B06D28B2-4639-B896-5EA8-A0E62CF36A36}"/>
                </a:ext>
              </a:extLst>
            </p:cNvPr>
            <p:cNvSpPr/>
            <p:nvPr/>
          </p:nvSpPr>
          <p:spPr>
            <a:xfrm>
              <a:off x="4717832" y="42908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Rectangle 951">
              <a:extLst>
                <a:ext uri="{FF2B5EF4-FFF2-40B4-BE49-F238E27FC236}">
                  <a16:creationId xmlns:a16="http://schemas.microsoft.com/office/drawing/2014/main" id="{EF14060E-6DE2-A9B0-7303-D0495947EFB6}"/>
                </a:ext>
              </a:extLst>
            </p:cNvPr>
            <p:cNvSpPr/>
            <p:nvPr/>
          </p:nvSpPr>
          <p:spPr>
            <a:xfrm>
              <a:off x="4795860" y="428943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Rectangle 952">
              <a:extLst>
                <a:ext uri="{FF2B5EF4-FFF2-40B4-BE49-F238E27FC236}">
                  <a16:creationId xmlns:a16="http://schemas.microsoft.com/office/drawing/2014/main" id="{7F69BC21-1232-BCE5-682A-E501295B567E}"/>
                </a:ext>
              </a:extLst>
            </p:cNvPr>
            <p:cNvSpPr/>
            <p:nvPr/>
          </p:nvSpPr>
          <p:spPr>
            <a:xfrm>
              <a:off x="4864652" y="4292283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Rectangle 953">
              <a:extLst>
                <a:ext uri="{FF2B5EF4-FFF2-40B4-BE49-F238E27FC236}">
                  <a16:creationId xmlns:a16="http://schemas.microsoft.com/office/drawing/2014/main" id="{1D4E96B5-A887-AE89-7602-11748D0BC442}"/>
                </a:ext>
              </a:extLst>
            </p:cNvPr>
            <p:cNvSpPr/>
            <p:nvPr/>
          </p:nvSpPr>
          <p:spPr>
            <a:xfrm>
              <a:off x="4944103" y="429263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1FC58655-3DFA-1316-9B2F-7E3C446CC0CD}"/>
                </a:ext>
              </a:extLst>
            </p:cNvPr>
            <p:cNvSpPr/>
            <p:nvPr/>
          </p:nvSpPr>
          <p:spPr>
            <a:xfrm>
              <a:off x="5015454" y="42922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Rectangle 955">
              <a:extLst>
                <a:ext uri="{FF2B5EF4-FFF2-40B4-BE49-F238E27FC236}">
                  <a16:creationId xmlns:a16="http://schemas.microsoft.com/office/drawing/2014/main" id="{F4697B46-5A03-81A0-DBC4-4EED4F84F67E}"/>
                </a:ext>
              </a:extLst>
            </p:cNvPr>
            <p:cNvSpPr/>
            <p:nvPr/>
          </p:nvSpPr>
          <p:spPr>
            <a:xfrm>
              <a:off x="5084246" y="42908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Rectangle 956">
              <a:extLst>
                <a:ext uri="{FF2B5EF4-FFF2-40B4-BE49-F238E27FC236}">
                  <a16:creationId xmlns:a16="http://schemas.microsoft.com/office/drawing/2014/main" id="{6E3F99CD-EA0B-EDE0-26CB-ECBC3871F0DC}"/>
                </a:ext>
              </a:extLst>
            </p:cNvPr>
            <p:cNvSpPr/>
            <p:nvPr/>
          </p:nvSpPr>
          <p:spPr>
            <a:xfrm>
              <a:off x="5163697" y="428624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Rectangle 957">
              <a:extLst>
                <a:ext uri="{FF2B5EF4-FFF2-40B4-BE49-F238E27FC236}">
                  <a16:creationId xmlns:a16="http://schemas.microsoft.com/office/drawing/2014/main" id="{ABAACABD-1DDA-FE8D-DA8F-25C8473E56EE}"/>
                </a:ext>
              </a:extLst>
            </p:cNvPr>
            <p:cNvSpPr/>
            <p:nvPr/>
          </p:nvSpPr>
          <p:spPr>
            <a:xfrm>
              <a:off x="5232489" y="42848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Rectangle 958">
              <a:extLst>
                <a:ext uri="{FF2B5EF4-FFF2-40B4-BE49-F238E27FC236}">
                  <a16:creationId xmlns:a16="http://schemas.microsoft.com/office/drawing/2014/main" id="{BFB99566-FFB6-2C1A-67A4-AD5416AC7DEC}"/>
                </a:ext>
              </a:extLst>
            </p:cNvPr>
            <p:cNvSpPr/>
            <p:nvPr/>
          </p:nvSpPr>
          <p:spPr>
            <a:xfrm>
              <a:off x="4717832" y="436212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Rectangle 959">
              <a:extLst>
                <a:ext uri="{FF2B5EF4-FFF2-40B4-BE49-F238E27FC236}">
                  <a16:creationId xmlns:a16="http://schemas.microsoft.com/office/drawing/2014/main" id="{49EEC4DE-099C-7652-281E-667782555E8A}"/>
                </a:ext>
              </a:extLst>
            </p:cNvPr>
            <p:cNvSpPr/>
            <p:nvPr/>
          </p:nvSpPr>
          <p:spPr>
            <a:xfrm>
              <a:off x="4795860" y="436070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Rectangle 960">
              <a:extLst>
                <a:ext uri="{FF2B5EF4-FFF2-40B4-BE49-F238E27FC236}">
                  <a16:creationId xmlns:a16="http://schemas.microsoft.com/office/drawing/2014/main" id="{A3883FB3-D92C-E8A5-9917-1634C74DD29F}"/>
                </a:ext>
              </a:extLst>
            </p:cNvPr>
            <p:cNvSpPr/>
            <p:nvPr/>
          </p:nvSpPr>
          <p:spPr>
            <a:xfrm>
              <a:off x="4864652" y="436355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Rectangle 961">
              <a:extLst>
                <a:ext uri="{FF2B5EF4-FFF2-40B4-BE49-F238E27FC236}">
                  <a16:creationId xmlns:a16="http://schemas.microsoft.com/office/drawing/2014/main" id="{8948F0D2-3091-7E61-2625-DDE1234479A4}"/>
                </a:ext>
              </a:extLst>
            </p:cNvPr>
            <p:cNvSpPr/>
            <p:nvPr/>
          </p:nvSpPr>
          <p:spPr>
            <a:xfrm>
              <a:off x="4944103" y="43639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Rectangle 962">
              <a:extLst>
                <a:ext uri="{FF2B5EF4-FFF2-40B4-BE49-F238E27FC236}">
                  <a16:creationId xmlns:a16="http://schemas.microsoft.com/office/drawing/2014/main" id="{ED11F12E-836B-74B3-51A8-1465BC96A0E1}"/>
                </a:ext>
              </a:extLst>
            </p:cNvPr>
            <p:cNvSpPr/>
            <p:nvPr/>
          </p:nvSpPr>
          <p:spPr>
            <a:xfrm>
              <a:off x="5015454" y="43635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Rectangle 963">
              <a:extLst>
                <a:ext uri="{FF2B5EF4-FFF2-40B4-BE49-F238E27FC236}">
                  <a16:creationId xmlns:a16="http://schemas.microsoft.com/office/drawing/2014/main" id="{758F344D-6BD8-2B21-A008-DA74C3B182B5}"/>
                </a:ext>
              </a:extLst>
            </p:cNvPr>
            <p:cNvSpPr/>
            <p:nvPr/>
          </p:nvSpPr>
          <p:spPr>
            <a:xfrm>
              <a:off x="5084246" y="436212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Rectangle 964">
              <a:extLst>
                <a:ext uri="{FF2B5EF4-FFF2-40B4-BE49-F238E27FC236}">
                  <a16:creationId xmlns:a16="http://schemas.microsoft.com/office/drawing/2014/main" id="{A4CDF9AA-7762-F27F-C979-D807C2FC135E}"/>
                </a:ext>
              </a:extLst>
            </p:cNvPr>
            <p:cNvSpPr/>
            <p:nvPr/>
          </p:nvSpPr>
          <p:spPr>
            <a:xfrm>
              <a:off x="5163697" y="435751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Rectangle 965">
              <a:extLst>
                <a:ext uri="{FF2B5EF4-FFF2-40B4-BE49-F238E27FC236}">
                  <a16:creationId xmlns:a16="http://schemas.microsoft.com/office/drawing/2014/main" id="{DE1E89B8-D36B-59B4-80CE-176B5E25981D}"/>
                </a:ext>
              </a:extLst>
            </p:cNvPr>
            <p:cNvSpPr/>
            <p:nvPr/>
          </p:nvSpPr>
          <p:spPr>
            <a:xfrm>
              <a:off x="5232489" y="435609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2B4C3C45-DC6A-3548-AA67-39CDA129FB87}"/>
                </a:ext>
              </a:extLst>
            </p:cNvPr>
            <p:cNvSpPr/>
            <p:nvPr/>
          </p:nvSpPr>
          <p:spPr>
            <a:xfrm>
              <a:off x="4717832" y="44296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BD79D3F9-96C9-2245-486F-E0BE457A7FE0}"/>
                </a:ext>
              </a:extLst>
            </p:cNvPr>
            <p:cNvSpPr/>
            <p:nvPr/>
          </p:nvSpPr>
          <p:spPr>
            <a:xfrm>
              <a:off x="4795860" y="442823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279C06EB-8ED7-8F2C-BBE7-E32B04442FFA}"/>
                </a:ext>
              </a:extLst>
            </p:cNvPr>
            <p:cNvSpPr/>
            <p:nvPr/>
          </p:nvSpPr>
          <p:spPr>
            <a:xfrm>
              <a:off x="4864652" y="4431079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Rectangle 969">
              <a:extLst>
                <a:ext uri="{FF2B5EF4-FFF2-40B4-BE49-F238E27FC236}">
                  <a16:creationId xmlns:a16="http://schemas.microsoft.com/office/drawing/2014/main" id="{65F77B51-296B-5ABF-F752-D3F7477D6A04}"/>
                </a:ext>
              </a:extLst>
            </p:cNvPr>
            <p:cNvSpPr/>
            <p:nvPr/>
          </p:nvSpPr>
          <p:spPr>
            <a:xfrm>
              <a:off x="4944103" y="443143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8685BD8E-B896-6F1A-2CD7-08C3C67BF26E}"/>
                </a:ext>
              </a:extLst>
            </p:cNvPr>
            <p:cNvSpPr/>
            <p:nvPr/>
          </p:nvSpPr>
          <p:spPr>
            <a:xfrm>
              <a:off x="5015454" y="44310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Rectangle 971">
              <a:extLst>
                <a:ext uri="{FF2B5EF4-FFF2-40B4-BE49-F238E27FC236}">
                  <a16:creationId xmlns:a16="http://schemas.microsoft.com/office/drawing/2014/main" id="{11A5252A-782C-18DF-786C-1EBBD59BA389}"/>
                </a:ext>
              </a:extLst>
            </p:cNvPr>
            <p:cNvSpPr/>
            <p:nvPr/>
          </p:nvSpPr>
          <p:spPr>
            <a:xfrm>
              <a:off x="5084246" y="44296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Rectangle 972">
              <a:extLst>
                <a:ext uri="{FF2B5EF4-FFF2-40B4-BE49-F238E27FC236}">
                  <a16:creationId xmlns:a16="http://schemas.microsoft.com/office/drawing/2014/main" id="{4D9A9B3C-5EEB-68DB-C233-7FE4D94A493E}"/>
                </a:ext>
              </a:extLst>
            </p:cNvPr>
            <p:cNvSpPr/>
            <p:nvPr/>
          </p:nvSpPr>
          <p:spPr>
            <a:xfrm>
              <a:off x="5163697" y="442504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F3E2280B-D41B-EA5E-C48F-8BA5019F96CC}"/>
                </a:ext>
              </a:extLst>
            </p:cNvPr>
            <p:cNvSpPr/>
            <p:nvPr/>
          </p:nvSpPr>
          <p:spPr>
            <a:xfrm>
              <a:off x="5232489" y="442362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Rectangle 974">
              <a:extLst>
                <a:ext uri="{FF2B5EF4-FFF2-40B4-BE49-F238E27FC236}">
                  <a16:creationId xmlns:a16="http://schemas.microsoft.com/office/drawing/2014/main" id="{D7C63A02-CAEC-B589-46B1-92EE7AAC60B8}"/>
                </a:ext>
              </a:extLst>
            </p:cNvPr>
            <p:cNvSpPr/>
            <p:nvPr/>
          </p:nvSpPr>
          <p:spPr>
            <a:xfrm>
              <a:off x="5305216" y="393943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Rectangle 975">
              <a:extLst>
                <a:ext uri="{FF2B5EF4-FFF2-40B4-BE49-F238E27FC236}">
                  <a16:creationId xmlns:a16="http://schemas.microsoft.com/office/drawing/2014/main" id="{E1FEC4B5-BB5D-53D7-4173-D854C0332347}"/>
                </a:ext>
              </a:extLst>
            </p:cNvPr>
            <p:cNvSpPr/>
            <p:nvPr/>
          </p:nvSpPr>
          <p:spPr>
            <a:xfrm>
              <a:off x="5383244" y="393801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Rectangle 976">
              <a:extLst>
                <a:ext uri="{FF2B5EF4-FFF2-40B4-BE49-F238E27FC236}">
                  <a16:creationId xmlns:a16="http://schemas.microsoft.com/office/drawing/2014/main" id="{CC169B1E-D037-794E-32A3-97C4098CF466}"/>
                </a:ext>
              </a:extLst>
            </p:cNvPr>
            <p:cNvSpPr/>
            <p:nvPr/>
          </p:nvSpPr>
          <p:spPr>
            <a:xfrm>
              <a:off x="5452036" y="3940857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Rectangle 977">
              <a:extLst>
                <a:ext uri="{FF2B5EF4-FFF2-40B4-BE49-F238E27FC236}">
                  <a16:creationId xmlns:a16="http://schemas.microsoft.com/office/drawing/2014/main" id="{56852A78-AD67-5634-7B3C-5D1E111AC16E}"/>
                </a:ext>
              </a:extLst>
            </p:cNvPr>
            <p:cNvSpPr/>
            <p:nvPr/>
          </p:nvSpPr>
          <p:spPr>
            <a:xfrm>
              <a:off x="5531487" y="394121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394455F0-7F13-61D9-05C1-3196FAA70C99}"/>
                </a:ext>
              </a:extLst>
            </p:cNvPr>
            <p:cNvSpPr/>
            <p:nvPr/>
          </p:nvSpPr>
          <p:spPr>
            <a:xfrm>
              <a:off x="5602838" y="394085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5317EB78-9AB0-CCA3-4C8C-712F6782BE28}"/>
                </a:ext>
              </a:extLst>
            </p:cNvPr>
            <p:cNvSpPr/>
            <p:nvPr/>
          </p:nvSpPr>
          <p:spPr>
            <a:xfrm>
              <a:off x="5671630" y="393943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475DF69F-0BDA-9ED1-6FE0-763BB8F5D87B}"/>
                </a:ext>
              </a:extLst>
            </p:cNvPr>
            <p:cNvSpPr/>
            <p:nvPr/>
          </p:nvSpPr>
          <p:spPr>
            <a:xfrm>
              <a:off x="5751081" y="393482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Rectangle 981">
              <a:extLst>
                <a:ext uri="{FF2B5EF4-FFF2-40B4-BE49-F238E27FC236}">
                  <a16:creationId xmlns:a16="http://schemas.microsoft.com/office/drawing/2014/main" id="{4DD2E5F4-820E-CD8B-4142-6FD02921BEF5}"/>
                </a:ext>
              </a:extLst>
            </p:cNvPr>
            <p:cNvSpPr/>
            <p:nvPr/>
          </p:nvSpPr>
          <p:spPr>
            <a:xfrm>
              <a:off x="5819873" y="393339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Rectangle 982">
              <a:extLst>
                <a:ext uri="{FF2B5EF4-FFF2-40B4-BE49-F238E27FC236}">
                  <a16:creationId xmlns:a16="http://schemas.microsoft.com/office/drawing/2014/main" id="{6E8D7A35-BB00-47FB-0DC0-FD854D3C8FB2}"/>
                </a:ext>
              </a:extLst>
            </p:cNvPr>
            <p:cNvSpPr/>
            <p:nvPr/>
          </p:nvSpPr>
          <p:spPr>
            <a:xfrm>
              <a:off x="5305216" y="40069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Rectangle 983">
              <a:extLst>
                <a:ext uri="{FF2B5EF4-FFF2-40B4-BE49-F238E27FC236}">
                  <a16:creationId xmlns:a16="http://schemas.microsoft.com/office/drawing/2014/main" id="{92DAFF2F-DD59-7D98-C9F0-518533CF873E}"/>
                </a:ext>
              </a:extLst>
            </p:cNvPr>
            <p:cNvSpPr/>
            <p:nvPr/>
          </p:nvSpPr>
          <p:spPr>
            <a:xfrm>
              <a:off x="5383244" y="40055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Rectangle 984">
              <a:extLst>
                <a:ext uri="{FF2B5EF4-FFF2-40B4-BE49-F238E27FC236}">
                  <a16:creationId xmlns:a16="http://schemas.microsoft.com/office/drawing/2014/main" id="{7F113BFD-CCD3-8677-3B83-A9FEB69DA0D5}"/>
                </a:ext>
              </a:extLst>
            </p:cNvPr>
            <p:cNvSpPr/>
            <p:nvPr/>
          </p:nvSpPr>
          <p:spPr>
            <a:xfrm>
              <a:off x="5452036" y="4008384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Rectangle 985">
              <a:extLst>
                <a:ext uri="{FF2B5EF4-FFF2-40B4-BE49-F238E27FC236}">
                  <a16:creationId xmlns:a16="http://schemas.microsoft.com/office/drawing/2014/main" id="{4EA767EC-8D09-7403-61E3-AEB0BD951E54}"/>
                </a:ext>
              </a:extLst>
            </p:cNvPr>
            <p:cNvSpPr/>
            <p:nvPr/>
          </p:nvSpPr>
          <p:spPr>
            <a:xfrm>
              <a:off x="5531487" y="400874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Rectangle 986">
              <a:extLst>
                <a:ext uri="{FF2B5EF4-FFF2-40B4-BE49-F238E27FC236}">
                  <a16:creationId xmlns:a16="http://schemas.microsoft.com/office/drawing/2014/main" id="{51BE3FD3-8279-0889-FCF9-BD7F4455E741}"/>
                </a:ext>
              </a:extLst>
            </p:cNvPr>
            <p:cNvSpPr/>
            <p:nvPr/>
          </p:nvSpPr>
          <p:spPr>
            <a:xfrm>
              <a:off x="5602838" y="400838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Rectangle 987">
              <a:extLst>
                <a:ext uri="{FF2B5EF4-FFF2-40B4-BE49-F238E27FC236}">
                  <a16:creationId xmlns:a16="http://schemas.microsoft.com/office/drawing/2014/main" id="{F8299EBE-34C6-A038-0000-A5B30DBB2B2B}"/>
                </a:ext>
              </a:extLst>
            </p:cNvPr>
            <p:cNvSpPr/>
            <p:nvPr/>
          </p:nvSpPr>
          <p:spPr>
            <a:xfrm>
              <a:off x="5671630" y="40069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299B16A1-5B66-05A7-1AAF-7AAD5CE89CB8}"/>
                </a:ext>
              </a:extLst>
            </p:cNvPr>
            <p:cNvSpPr/>
            <p:nvPr/>
          </p:nvSpPr>
          <p:spPr>
            <a:xfrm>
              <a:off x="5751081" y="400235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DE00BA84-9E46-0C94-EAF1-3DCE02E99FB0}"/>
                </a:ext>
              </a:extLst>
            </p:cNvPr>
            <p:cNvSpPr/>
            <p:nvPr/>
          </p:nvSpPr>
          <p:spPr>
            <a:xfrm>
              <a:off x="5819873" y="400092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Rectangle 990">
              <a:extLst>
                <a:ext uri="{FF2B5EF4-FFF2-40B4-BE49-F238E27FC236}">
                  <a16:creationId xmlns:a16="http://schemas.microsoft.com/office/drawing/2014/main" id="{403DD40C-DE5A-0C2C-9E3E-5580ED0C3230}"/>
                </a:ext>
              </a:extLst>
            </p:cNvPr>
            <p:cNvSpPr/>
            <p:nvPr/>
          </p:nvSpPr>
          <p:spPr>
            <a:xfrm>
              <a:off x="5305216" y="407823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Rectangle 991">
              <a:extLst>
                <a:ext uri="{FF2B5EF4-FFF2-40B4-BE49-F238E27FC236}">
                  <a16:creationId xmlns:a16="http://schemas.microsoft.com/office/drawing/2014/main" id="{EB08395C-982A-05B6-4858-683EEE3B09E8}"/>
                </a:ext>
              </a:extLst>
            </p:cNvPr>
            <p:cNvSpPr/>
            <p:nvPr/>
          </p:nvSpPr>
          <p:spPr>
            <a:xfrm>
              <a:off x="5383244" y="407680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Rectangle 992">
              <a:extLst>
                <a:ext uri="{FF2B5EF4-FFF2-40B4-BE49-F238E27FC236}">
                  <a16:creationId xmlns:a16="http://schemas.microsoft.com/office/drawing/2014/main" id="{B1F2DED7-1D01-516C-E08D-139499A403E8}"/>
                </a:ext>
              </a:extLst>
            </p:cNvPr>
            <p:cNvSpPr/>
            <p:nvPr/>
          </p:nvSpPr>
          <p:spPr>
            <a:xfrm>
              <a:off x="5452036" y="4079653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Rectangle 993">
              <a:extLst>
                <a:ext uri="{FF2B5EF4-FFF2-40B4-BE49-F238E27FC236}">
                  <a16:creationId xmlns:a16="http://schemas.microsoft.com/office/drawing/2014/main" id="{8885F247-405D-9EAA-9CE7-67538E9E6273}"/>
                </a:ext>
              </a:extLst>
            </p:cNvPr>
            <p:cNvSpPr/>
            <p:nvPr/>
          </p:nvSpPr>
          <p:spPr>
            <a:xfrm>
              <a:off x="5531487" y="408000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Rectangle 994">
              <a:extLst>
                <a:ext uri="{FF2B5EF4-FFF2-40B4-BE49-F238E27FC236}">
                  <a16:creationId xmlns:a16="http://schemas.microsoft.com/office/drawing/2014/main" id="{B6DD738D-8EFF-7B0F-799A-F5EEF017B953}"/>
                </a:ext>
              </a:extLst>
            </p:cNvPr>
            <p:cNvSpPr/>
            <p:nvPr/>
          </p:nvSpPr>
          <p:spPr>
            <a:xfrm>
              <a:off x="5602838" y="407965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Rectangle 995">
              <a:extLst>
                <a:ext uri="{FF2B5EF4-FFF2-40B4-BE49-F238E27FC236}">
                  <a16:creationId xmlns:a16="http://schemas.microsoft.com/office/drawing/2014/main" id="{47E3DA76-771F-E28B-6000-9CF05EDE1619}"/>
                </a:ext>
              </a:extLst>
            </p:cNvPr>
            <p:cNvSpPr/>
            <p:nvPr/>
          </p:nvSpPr>
          <p:spPr>
            <a:xfrm>
              <a:off x="5671630" y="407823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Rectangle 996">
              <a:extLst>
                <a:ext uri="{FF2B5EF4-FFF2-40B4-BE49-F238E27FC236}">
                  <a16:creationId xmlns:a16="http://schemas.microsoft.com/office/drawing/2014/main" id="{F1C87963-02EC-F187-25F2-CBFECC39292F}"/>
                </a:ext>
              </a:extLst>
            </p:cNvPr>
            <p:cNvSpPr/>
            <p:nvPr/>
          </p:nvSpPr>
          <p:spPr>
            <a:xfrm>
              <a:off x="5751081" y="407361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Rectangle 997">
              <a:extLst>
                <a:ext uri="{FF2B5EF4-FFF2-40B4-BE49-F238E27FC236}">
                  <a16:creationId xmlns:a16="http://schemas.microsoft.com/office/drawing/2014/main" id="{B8401B54-1656-99FF-5BC6-0A04B7A247B1}"/>
                </a:ext>
              </a:extLst>
            </p:cNvPr>
            <p:cNvSpPr/>
            <p:nvPr/>
          </p:nvSpPr>
          <p:spPr>
            <a:xfrm>
              <a:off x="5819873" y="40721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Rectangle 998">
              <a:extLst>
                <a:ext uri="{FF2B5EF4-FFF2-40B4-BE49-F238E27FC236}">
                  <a16:creationId xmlns:a16="http://schemas.microsoft.com/office/drawing/2014/main" id="{1C062BCE-046E-AC52-0B7F-EBB38BEA41B6}"/>
                </a:ext>
              </a:extLst>
            </p:cNvPr>
            <p:cNvSpPr/>
            <p:nvPr/>
          </p:nvSpPr>
          <p:spPr>
            <a:xfrm>
              <a:off x="5305216" y="41457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Rectangle 999">
              <a:extLst>
                <a:ext uri="{FF2B5EF4-FFF2-40B4-BE49-F238E27FC236}">
                  <a16:creationId xmlns:a16="http://schemas.microsoft.com/office/drawing/2014/main" id="{3AEB9A3F-D9CB-EAE5-33F6-8047170A0F56}"/>
                </a:ext>
              </a:extLst>
            </p:cNvPr>
            <p:cNvSpPr/>
            <p:nvPr/>
          </p:nvSpPr>
          <p:spPr>
            <a:xfrm>
              <a:off x="5383244" y="41443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Rectangle 1000">
              <a:extLst>
                <a:ext uri="{FF2B5EF4-FFF2-40B4-BE49-F238E27FC236}">
                  <a16:creationId xmlns:a16="http://schemas.microsoft.com/office/drawing/2014/main" id="{69442D2B-36E6-EED6-46B7-D776C4F00524}"/>
                </a:ext>
              </a:extLst>
            </p:cNvPr>
            <p:cNvSpPr/>
            <p:nvPr/>
          </p:nvSpPr>
          <p:spPr>
            <a:xfrm>
              <a:off x="5452036" y="4147180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Rectangle 1001">
              <a:extLst>
                <a:ext uri="{FF2B5EF4-FFF2-40B4-BE49-F238E27FC236}">
                  <a16:creationId xmlns:a16="http://schemas.microsoft.com/office/drawing/2014/main" id="{8E83550D-DA9F-2095-3B4D-6539949A98CE}"/>
                </a:ext>
              </a:extLst>
            </p:cNvPr>
            <p:cNvSpPr/>
            <p:nvPr/>
          </p:nvSpPr>
          <p:spPr>
            <a:xfrm>
              <a:off x="5531487" y="414753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Rectangle 1002">
              <a:extLst>
                <a:ext uri="{FF2B5EF4-FFF2-40B4-BE49-F238E27FC236}">
                  <a16:creationId xmlns:a16="http://schemas.microsoft.com/office/drawing/2014/main" id="{3A00F251-4CC3-08D0-3BD1-C67F06B9E181}"/>
                </a:ext>
              </a:extLst>
            </p:cNvPr>
            <p:cNvSpPr/>
            <p:nvPr/>
          </p:nvSpPr>
          <p:spPr>
            <a:xfrm>
              <a:off x="5602838" y="414718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Rectangle 1003">
              <a:extLst>
                <a:ext uri="{FF2B5EF4-FFF2-40B4-BE49-F238E27FC236}">
                  <a16:creationId xmlns:a16="http://schemas.microsoft.com/office/drawing/2014/main" id="{A8995E76-2EE4-E318-CF01-97865C82F1B8}"/>
                </a:ext>
              </a:extLst>
            </p:cNvPr>
            <p:cNvSpPr/>
            <p:nvPr/>
          </p:nvSpPr>
          <p:spPr>
            <a:xfrm>
              <a:off x="5671630" y="41457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Rectangle 1004">
              <a:extLst>
                <a:ext uri="{FF2B5EF4-FFF2-40B4-BE49-F238E27FC236}">
                  <a16:creationId xmlns:a16="http://schemas.microsoft.com/office/drawing/2014/main" id="{D7738345-F195-3C71-C993-B911E05F4755}"/>
                </a:ext>
              </a:extLst>
            </p:cNvPr>
            <p:cNvSpPr/>
            <p:nvPr/>
          </p:nvSpPr>
          <p:spPr>
            <a:xfrm>
              <a:off x="5751081" y="414114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Rectangle 1005">
              <a:extLst>
                <a:ext uri="{FF2B5EF4-FFF2-40B4-BE49-F238E27FC236}">
                  <a16:creationId xmlns:a16="http://schemas.microsoft.com/office/drawing/2014/main" id="{A1E84456-AD40-BCC1-1C75-50EAB2EAF1CF}"/>
                </a:ext>
              </a:extLst>
            </p:cNvPr>
            <p:cNvSpPr/>
            <p:nvPr/>
          </p:nvSpPr>
          <p:spPr>
            <a:xfrm>
              <a:off x="5819873" y="41397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Rectangle 1006">
              <a:extLst>
                <a:ext uri="{FF2B5EF4-FFF2-40B4-BE49-F238E27FC236}">
                  <a16:creationId xmlns:a16="http://schemas.microsoft.com/office/drawing/2014/main" id="{8BD8DBC0-51D1-5EE4-B5BB-AB0872257379}"/>
                </a:ext>
              </a:extLst>
            </p:cNvPr>
            <p:cNvSpPr/>
            <p:nvPr/>
          </p:nvSpPr>
          <p:spPr>
            <a:xfrm>
              <a:off x="5305216" y="42129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Rectangle 1007">
              <a:extLst>
                <a:ext uri="{FF2B5EF4-FFF2-40B4-BE49-F238E27FC236}">
                  <a16:creationId xmlns:a16="http://schemas.microsoft.com/office/drawing/2014/main" id="{AC0F306B-197A-F71C-FED5-0869B0A29FEA}"/>
                </a:ext>
              </a:extLst>
            </p:cNvPr>
            <p:cNvSpPr/>
            <p:nvPr/>
          </p:nvSpPr>
          <p:spPr>
            <a:xfrm>
              <a:off x="5383244" y="421157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Rectangle 1008">
              <a:extLst>
                <a:ext uri="{FF2B5EF4-FFF2-40B4-BE49-F238E27FC236}">
                  <a16:creationId xmlns:a16="http://schemas.microsoft.com/office/drawing/2014/main" id="{F2CCD39D-8036-067F-A555-EA9E6FD868F3}"/>
                </a:ext>
              </a:extLst>
            </p:cNvPr>
            <p:cNvSpPr/>
            <p:nvPr/>
          </p:nvSpPr>
          <p:spPr>
            <a:xfrm>
              <a:off x="5454727" y="4213000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Rectangle 1009">
              <a:extLst>
                <a:ext uri="{FF2B5EF4-FFF2-40B4-BE49-F238E27FC236}">
                  <a16:creationId xmlns:a16="http://schemas.microsoft.com/office/drawing/2014/main" id="{DF472943-75E3-4037-3A11-35B5DACF5448}"/>
                </a:ext>
              </a:extLst>
            </p:cNvPr>
            <p:cNvSpPr/>
            <p:nvPr/>
          </p:nvSpPr>
          <p:spPr>
            <a:xfrm>
              <a:off x="5531487" y="421477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Rectangle 1010">
              <a:extLst>
                <a:ext uri="{FF2B5EF4-FFF2-40B4-BE49-F238E27FC236}">
                  <a16:creationId xmlns:a16="http://schemas.microsoft.com/office/drawing/2014/main" id="{7D9FACC0-19E9-C53C-9FFB-25F49C118528}"/>
                </a:ext>
              </a:extLst>
            </p:cNvPr>
            <p:cNvSpPr/>
            <p:nvPr/>
          </p:nvSpPr>
          <p:spPr>
            <a:xfrm>
              <a:off x="5602838" y="421441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Rectangle 1011">
              <a:extLst>
                <a:ext uri="{FF2B5EF4-FFF2-40B4-BE49-F238E27FC236}">
                  <a16:creationId xmlns:a16="http://schemas.microsoft.com/office/drawing/2014/main" id="{1DD8DBE1-E73F-1175-216B-19A7028D2BF4}"/>
                </a:ext>
              </a:extLst>
            </p:cNvPr>
            <p:cNvSpPr/>
            <p:nvPr/>
          </p:nvSpPr>
          <p:spPr>
            <a:xfrm>
              <a:off x="5671630" y="42129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Rectangle 1012">
              <a:extLst>
                <a:ext uri="{FF2B5EF4-FFF2-40B4-BE49-F238E27FC236}">
                  <a16:creationId xmlns:a16="http://schemas.microsoft.com/office/drawing/2014/main" id="{22B2DB72-FD86-7BA3-DE93-AEBE38B3E880}"/>
                </a:ext>
              </a:extLst>
            </p:cNvPr>
            <p:cNvSpPr/>
            <p:nvPr/>
          </p:nvSpPr>
          <p:spPr>
            <a:xfrm>
              <a:off x="5751081" y="42083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Rectangle 1013">
              <a:extLst>
                <a:ext uri="{FF2B5EF4-FFF2-40B4-BE49-F238E27FC236}">
                  <a16:creationId xmlns:a16="http://schemas.microsoft.com/office/drawing/2014/main" id="{9D62609C-0B27-3F96-71BA-393FA90BAA86}"/>
                </a:ext>
              </a:extLst>
            </p:cNvPr>
            <p:cNvSpPr/>
            <p:nvPr/>
          </p:nvSpPr>
          <p:spPr>
            <a:xfrm>
              <a:off x="5819873" y="42069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Rectangle 1014">
              <a:extLst>
                <a:ext uri="{FF2B5EF4-FFF2-40B4-BE49-F238E27FC236}">
                  <a16:creationId xmlns:a16="http://schemas.microsoft.com/office/drawing/2014/main" id="{3375963E-878A-229F-D2A6-64A5D6D864C2}"/>
                </a:ext>
              </a:extLst>
            </p:cNvPr>
            <p:cNvSpPr/>
            <p:nvPr/>
          </p:nvSpPr>
          <p:spPr>
            <a:xfrm>
              <a:off x="5305216" y="42805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Rectangle 1015">
              <a:extLst>
                <a:ext uri="{FF2B5EF4-FFF2-40B4-BE49-F238E27FC236}">
                  <a16:creationId xmlns:a16="http://schemas.microsoft.com/office/drawing/2014/main" id="{F712CBA9-BC06-D308-C5ED-CF03B1FF0E5F}"/>
                </a:ext>
              </a:extLst>
            </p:cNvPr>
            <p:cNvSpPr/>
            <p:nvPr/>
          </p:nvSpPr>
          <p:spPr>
            <a:xfrm>
              <a:off x="5383244" y="427910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Rectangle 1016">
              <a:extLst>
                <a:ext uri="{FF2B5EF4-FFF2-40B4-BE49-F238E27FC236}">
                  <a16:creationId xmlns:a16="http://schemas.microsoft.com/office/drawing/2014/main" id="{78677BEA-FEF4-5A3C-17F9-0EDC06E1F0CF}"/>
                </a:ext>
              </a:extLst>
            </p:cNvPr>
            <p:cNvSpPr/>
            <p:nvPr/>
          </p:nvSpPr>
          <p:spPr>
            <a:xfrm>
              <a:off x="5452036" y="4281946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Rectangle 1017">
              <a:extLst>
                <a:ext uri="{FF2B5EF4-FFF2-40B4-BE49-F238E27FC236}">
                  <a16:creationId xmlns:a16="http://schemas.microsoft.com/office/drawing/2014/main" id="{716447DB-4832-6389-98A7-4DCD89339DF7}"/>
                </a:ext>
              </a:extLst>
            </p:cNvPr>
            <p:cNvSpPr/>
            <p:nvPr/>
          </p:nvSpPr>
          <p:spPr>
            <a:xfrm>
              <a:off x="5531487" y="42823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Rectangle 1018">
              <a:extLst>
                <a:ext uri="{FF2B5EF4-FFF2-40B4-BE49-F238E27FC236}">
                  <a16:creationId xmlns:a16="http://schemas.microsoft.com/office/drawing/2014/main" id="{FB8BACC4-EF84-1871-4024-9FBDC57387F7}"/>
                </a:ext>
              </a:extLst>
            </p:cNvPr>
            <p:cNvSpPr/>
            <p:nvPr/>
          </p:nvSpPr>
          <p:spPr>
            <a:xfrm>
              <a:off x="5602838" y="428194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5D864AB5-43E2-BCA2-5927-7B01D1CD4075}"/>
                </a:ext>
              </a:extLst>
            </p:cNvPr>
            <p:cNvSpPr/>
            <p:nvPr/>
          </p:nvSpPr>
          <p:spPr>
            <a:xfrm>
              <a:off x="5671630" y="42805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B337F7B9-A69E-E231-2BCC-04A71B5416C0}"/>
                </a:ext>
              </a:extLst>
            </p:cNvPr>
            <p:cNvSpPr/>
            <p:nvPr/>
          </p:nvSpPr>
          <p:spPr>
            <a:xfrm>
              <a:off x="5751081" y="427591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Rectangle 1021">
              <a:extLst>
                <a:ext uri="{FF2B5EF4-FFF2-40B4-BE49-F238E27FC236}">
                  <a16:creationId xmlns:a16="http://schemas.microsoft.com/office/drawing/2014/main" id="{E4C16ED2-4F12-BF3D-04E6-D26F7560F413}"/>
                </a:ext>
              </a:extLst>
            </p:cNvPr>
            <p:cNvSpPr/>
            <p:nvPr/>
          </p:nvSpPr>
          <p:spPr>
            <a:xfrm>
              <a:off x="5819873" y="427448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E0AC189E-6888-F888-2807-07047EBB688A}"/>
                </a:ext>
              </a:extLst>
            </p:cNvPr>
            <p:cNvSpPr/>
            <p:nvPr/>
          </p:nvSpPr>
          <p:spPr>
            <a:xfrm>
              <a:off x="5305216" y="435179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45781AB4-2328-B26F-7445-8474311C74CB}"/>
                </a:ext>
              </a:extLst>
            </p:cNvPr>
            <p:cNvSpPr/>
            <p:nvPr/>
          </p:nvSpPr>
          <p:spPr>
            <a:xfrm>
              <a:off x="5383244" y="435036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E932FB60-5B28-8AEC-3359-44AD7AAB7B31}"/>
                </a:ext>
              </a:extLst>
            </p:cNvPr>
            <p:cNvSpPr/>
            <p:nvPr/>
          </p:nvSpPr>
          <p:spPr>
            <a:xfrm>
              <a:off x="5452036" y="4353214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A17FF583-9F22-DF5E-7F03-8071B0E7AEEC}"/>
                </a:ext>
              </a:extLst>
            </p:cNvPr>
            <p:cNvSpPr/>
            <p:nvPr/>
          </p:nvSpPr>
          <p:spPr>
            <a:xfrm>
              <a:off x="5531487" y="435356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57307C15-3B60-64EA-D1A2-38A04AD2415C}"/>
                </a:ext>
              </a:extLst>
            </p:cNvPr>
            <p:cNvSpPr/>
            <p:nvPr/>
          </p:nvSpPr>
          <p:spPr>
            <a:xfrm>
              <a:off x="5602838" y="435321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1B014343-F39B-E2A6-BCDF-4D477C8A1DAD}"/>
                </a:ext>
              </a:extLst>
            </p:cNvPr>
            <p:cNvSpPr/>
            <p:nvPr/>
          </p:nvSpPr>
          <p:spPr>
            <a:xfrm>
              <a:off x="5671630" y="435179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F51F8152-979E-3CF9-5C1B-B81A102C28AB}"/>
                </a:ext>
              </a:extLst>
            </p:cNvPr>
            <p:cNvSpPr/>
            <p:nvPr/>
          </p:nvSpPr>
          <p:spPr>
            <a:xfrm>
              <a:off x="5751081" y="43471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825C605A-4461-3076-0064-909AE116232C}"/>
                </a:ext>
              </a:extLst>
            </p:cNvPr>
            <p:cNvSpPr/>
            <p:nvPr/>
          </p:nvSpPr>
          <p:spPr>
            <a:xfrm>
              <a:off x="5819873" y="43457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32DAA57E-399E-D30A-FE3B-D46EB00A263A}"/>
                </a:ext>
              </a:extLst>
            </p:cNvPr>
            <p:cNvSpPr/>
            <p:nvPr/>
          </p:nvSpPr>
          <p:spPr>
            <a:xfrm>
              <a:off x="5305216" y="441931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F323D84A-27CF-CB6E-876B-9AC58A41C9DD}"/>
                </a:ext>
              </a:extLst>
            </p:cNvPr>
            <p:cNvSpPr/>
            <p:nvPr/>
          </p:nvSpPr>
          <p:spPr>
            <a:xfrm>
              <a:off x="5383244" y="441789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9654DCA-6302-0257-2CF0-8F8F10B82D4C}"/>
                </a:ext>
              </a:extLst>
            </p:cNvPr>
            <p:cNvSpPr/>
            <p:nvPr/>
          </p:nvSpPr>
          <p:spPr>
            <a:xfrm>
              <a:off x="5452036" y="4420742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85EF6D3B-96F0-BD8F-DC91-FDC1BC11FD9E}"/>
                </a:ext>
              </a:extLst>
            </p:cNvPr>
            <p:cNvSpPr/>
            <p:nvPr/>
          </p:nvSpPr>
          <p:spPr>
            <a:xfrm>
              <a:off x="5531487" y="44210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2614EF76-FDF6-F94F-40BF-239DC95CA476}"/>
                </a:ext>
              </a:extLst>
            </p:cNvPr>
            <p:cNvSpPr/>
            <p:nvPr/>
          </p:nvSpPr>
          <p:spPr>
            <a:xfrm>
              <a:off x="5602838" y="442074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F3750CF3-B95F-E339-3C0E-3BCA537AEA53}"/>
                </a:ext>
              </a:extLst>
            </p:cNvPr>
            <p:cNvSpPr/>
            <p:nvPr/>
          </p:nvSpPr>
          <p:spPr>
            <a:xfrm>
              <a:off x="5671630" y="441931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78CE7A98-56B0-3950-40B5-781F1A031A71}"/>
                </a:ext>
              </a:extLst>
            </p:cNvPr>
            <p:cNvSpPr/>
            <p:nvPr/>
          </p:nvSpPr>
          <p:spPr>
            <a:xfrm>
              <a:off x="5751081" y="441470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1334E04B-807A-E73F-7845-30C52AC3AEC8}"/>
                </a:ext>
              </a:extLst>
            </p:cNvPr>
            <p:cNvSpPr/>
            <p:nvPr/>
          </p:nvSpPr>
          <p:spPr>
            <a:xfrm>
              <a:off x="5819873" y="441328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C979A0D9-9148-F79E-5362-B21670C5060F}"/>
              </a:ext>
            </a:extLst>
          </p:cNvPr>
          <p:cNvGrpSpPr/>
          <p:nvPr/>
        </p:nvGrpSpPr>
        <p:grpSpPr>
          <a:xfrm>
            <a:off x="4823202" y="3484967"/>
            <a:ext cx="1156171" cy="1089710"/>
            <a:chOff x="4717832" y="3387443"/>
            <a:chExt cx="1156171" cy="108971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92535DF4-8250-3AFC-24F9-3312A26F3FE2}"/>
                </a:ext>
              </a:extLst>
            </p:cNvPr>
            <p:cNvSpPr/>
            <p:nvPr/>
          </p:nvSpPr>
          <p:spPr>
            <a:xfrm>
              <a:off x="4717832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D9B73A43-B207-FA97-AD61-5B0E786B47C1}"/>
                </a:ext>
              </a:extLst>
            </p:cNvPr>
            <p:cNvSpPr/>
            <p:nvPr/>
          </p:nvSpPr>
          <p:spPr>
            <a:xfrm>
              <a:off x="4795860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B93A72F6-4616-5A13-7C8E-9E4362AC9F75}"/>
                </a:ext>
              </a:extLst>
            </p:cNvPr>
            <p:cNvSpPr/>
            <p:nvPr/>
          </p:nvSpPr>
          <p:spPr>
            <a:xfrm>
              <a:off x="4864652" y="339632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B71233F-D91C-B7EB-5A0B-D75A3EC405AA}"/>
                </a:ext>
              </a:extLst>
            </p:cNvPr>
            <p:cNvSpPr/>
            <p:nvPr/>
          </p:nvSpPr>
          <p:spPr>
            <a:xfrm>
              <a:off x="4944103" y="33966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129260AB-8C20-591C-AFF5-2D408FE24237}"/>
                </a:ext>
              </a:extLst>
            </p:cNvPr>
            <p:cNvSpPr/>
            <p:nvPr/>
          </p:nvSpPr>
          <p:spPr>
            <a:xfrm>
              <a:off x="5015454" y="339632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B339BDA1-470E-5523-0A95-E31409D40C4D}"/>
                </a:ext>
              </a:extLst>
            </p:cNvPr>
            <p:cNvSpPr/>
            <p:nvPr/>
          </p:nvSpPr>
          <p:spPr>
            <a:xfrm>
              <a:off x="5084246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B364C21C-712B-4658-AAA2-14C75E5811DF}"/>
                </a:ext>
              </a:extLst>
            </p:cNvPr>
            <p:cNvSpPr/>
            <p:nvPr/>
          </p:nvSpPr>
          <p:spPr>
            <a:xfrm>
              <a:off x="5163697" y="339028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4B406428-976F-CBAA-3DD8-8EA5BDE7BD7B}"/>
                </a:ext>
              </a:extLst>
            </p:cNvPr>
            <p:cNvSpPr/>
            <p:nvPr/>
          </p:nvSpPr>
          <p:spPr>
            <a:xfrm>
              <a:off x="5232489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ED5D1FDE-C5EC-B2D3-333C-081EFE2F1AE0}"/>
                </a:ext>
              </a:extLst>
            </p:cNvPr>
            <p:cNvSpPr/>
            <p:nvPr/>
          </p:nvSpPr>
          <p:spPr>
            <a:xfrm>
              <a:off x="4717832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32CC14B7-FD27-620E-5DD7-9CFD42FCAA09}"/>
                </a:ext>
              </a:extLst>
            </p:cNvPr>
            <p:cNvSpPr/>
            <p:nvPr/>
          </p:nvSpPr>
          <p:spPr>
            <a:xfrm>
              <a:off x="4795860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8D0D203B-3787-FE6C-B75A-21723C616CB4}"/>
                </a:ext>
              </a:extLst>
            </p:cNvPr>
            <p:cNvSpPr/>
            <p:nvPr/>
          </p:nvSpPr>
          <p:spPr>
            <a:xfrm>
              <a:off x="4864652" y="34638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EFC679AD-C830-4FD2-E167-DF91246F4C7B}"/>
                </a:ext>
              </a:extLst>
            </p:cNvPr>
            <p:cNvSpPr/>
            <p:nvPr/>
          </p:nvSpPr>
          <p:spPr>
            <a:xfrm>
              <a:off x="4944103" y="34642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B2623249-692D-3CF3-B0A4-587572BB83B2}"/>
                </a:ext>
              </a:extLst>
            </p:cNvPr>
            <p:cNvSpPr/>
            <p:nvPr/>
          </p:nvSpPr>
          <p:spPr>
            <a:xfrm>
              <a:off x="5015454" y="34638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8C6D019A-D64C-5712-A43E-826DE5B7B9B2}"/>
                </a:ext>
              </a:extLst>
            </p:cNvPr>
            <p:cNvSpPr/>
            <p:nvPr/>
          </p:nvSpPr>
          <p:spPr>
            <a:xfrm>
              <a:off x="5084246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49CF74A0-EECB-1909-2A4E-E63AC89C6695}"/>
                </a:ext>
              </a:extLst>
            </p:cNvPr>
            <p:cNvSpPr/>
            <p:nvPr/>
          </p:nvSpPr>
          <p:spPr>
            <a:xfrm>
              <a:off x="5163697" y="3457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8A82C3D4-8DA3-9E0A-FB67-B65E11A9D68C}"/>
                </a:ext>
              </a:extLst>
            </p:cNvPr>
            <p:cNvSpPr/>
            <p:nvPr/>
          </p:nvSpPr>
          <p:spPr>
            <a:xfrm>
              <a:off x="5232489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D5031CEE-B86C-EFFB-E602-5A793538AE0F}"/>
                </a:ext>
              </a:extLst>
            </p:cNvPr>
            <p:cNvSpPr/>
            <p:nvPr/>
          </p:nvSpPr>
          <p:spPr>
            <a:xfrm>
              <a:off x="4717832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8BB36BB1-7A78-01AE-2BC2-4A1782CD824B}"/>
                </a:ext>
              </a:extLst>
            </p:cNvPr>
            <p:cNvSpPr/>
            <p:nvPr/>
          </p:nvSpPr>
          <p:spPr>
            <a:xfrm>
              <a:off x="4795860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B9D7275-7725-08D0-75D4-199AB18DA96D}"/>
                </a:ext>
              </a:extLst>
            </p:cNvPr>
            <p:cNvSpPr/>
            <p:nvPr/>
          </p:nvSpPr>
          <p:spPr>
            <a:xfrm>
              <a:off x="4864652" y="353512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CEA3AFC7-0567-8B4D-B2AD-49A2CD9CD23C}"/>
                </a:ext>
              </a:extLst>
            </p:cNvPr>
            <p:cNvSpPr/>
            <p:nvPr/>
          </p:nvSpPr>
          <p:spPr>
            <a:xfrm>
              <a:off x="4944103" y="353547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6159FC27-AAE0-7AB5-ECFF-526F58B566B8}"/>
                </a:ext>
              </a:extLst>
            </p:cNvPr>
            <p:cNvSpPr/>
            <p:nvPr/>
          </p:nvSpPr>
          <p:spPr>
            <a:xfrm>
              <a:off x="5015454" y="35351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F2F26460-D320-EF9A-ECFB-8F73331A9419}"/>
                </a:ext>
              </a:extLst>
            </p:cNvPr>
            <p:cNvSpPr/>
            <p:nvPr/>
          </p:nvSpPr>
          <p:spPr>
            <a:xfrm>
              <a:off x="5084246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75111353-E531-8DBF-6561-0311D0AEB74D}"/>
                </a:ext>
              </a:extLst>
            </p:cNvPr>
            <p:cNvSpPr/>
            <p:nvPr/>
          </p:nvSpPr>
          <p:spPr>
            <a:xfrm>
              <a:off x="5163697" y="35290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85365F36-1F9A-8DDD-618D-E8C5BF6641F3}"/>
                </a:ext>
              </a:extLst>
            </p:cNvPr>
            <p:cNvSpPr/>
            <p:nvPr/>
          </p:nvSpPr>
          <p:spPr>
            <a:xfrm>
              <a:off x="5232489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D4C95E2D-839E-9B62-38B7-73583F30AB3F}"/>
                </a:ext>
              </a:extLst>
            </p:cNvPr>
            <p:cNvSpPr/>
            <p:nvPr/>
          </p:nvSpPr>
          <p:spPr>
            <a:xfrm>
              <a:off x="4717832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3E571B1C-F92D-3B36-8A01-C2FD538FE7EF}"/>
                </a:ext>
              </a:extLst>
            </p:cNvPr>
            <p:cNvSpPr/>
            <p:nvPr/>
          </p:nvSpPr>
          <p:spPr>
            <a:xfrm>
              <a:off x="4795860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C957E22F-7C6D-6B81-FD32-DD83C0052FFF}"/>
                </a:ext>
              </a:extLst>
            </p:cNvPr>
            <p:cNvSpPr/>
            <p:nvPr/>
          </p:nvSpPr>
          <p:spPr>
            <a:xfrm>
              <a:off x="4864652" y="360264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8A34979D-3D09-04A0-F822-B4D7514FD7B6}"/>
                </a:ext>
              </a:extLst>
            </p:cNvPr>
            <p:cNvSpPr/>
            <p:nvPr/>
          </p:nvSpPr>
          <p:spPr>
            <a:xfrm>
              <a:off x="4944103" y="360300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14F5F50B-748C-3EA7-178D-5E5E5BDBA1EE}"/>
                </a:ext>
              </a:extLst>
            </p:cNvPr>
            <p:cNvSpPr/>
            <p:nvPr/>
          </p:nvSpPr>
          <p:spPr>
            <a:xfrm>
              <a:off x="5015454" y="36026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8F0F9EA0-4B04-5E85-9B2D-E4708FC70114}"/>
                </a:ext>
              </a:extLst>
            </p:cNvPr>
            <p:cNvSpPr/>
            <p:nvPr/>
          </p:nvSpPr>
          <p:spPr>
            <a:xfrm>
              <a:off x="5084246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14C90BC7-D391-B450-C27A-75E6FD426FDC}"/>
                </a:ext>
              </a:extLst>
            </p:cNvPr>
            <p:cNvSpPr/>
            <p:nvPr/>
          </p:nvSpPr>
          <p:spPr>
            <a:xfrm>
              <a:off x="5163697" y="3596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1BDC4B65-817A-7491-9C99-F28A3D3F51F7}"/>
                </a:ext>
              </a:extLst>
            </p:cNvPr>
            <p:cNvSpPr/>
            <p:nvPr/>
          </p:nvSpPr>
          <p:spPr>
            <a:xfrm>
              <a:off x="5232489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137A7B5A-224E-021B-9058-7252E3DC4453}"/>
                </a:ext>
              </a:extLst>
            </p:cNvPr>
            <p:cNvSpPr/>
            <p:nvPr/>
          </p:nvSpPr>
          <p:spPr>
            <a:xfrm>
              <a:off x="4717832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AA2E2156-3808-2E6D-32C2-D2EF975DC098}"/>
                </a:ext>
              </a:extLst>
            </p:cNvPr>
            <p:cNvSpPr/>
            <p:nvPr/>
          </p:nvSpPr>
          <p:spPr>
            <a:xfrm>
              <a:off x="4795860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78994DCD-DA84-B22C-6BDB-3C2F2F2D8F15}"/>
                </a:ext>
              </a:extLst>
            </p:cNvPr>
            <p:cNvSpPr/>
            <p:nvPr/>
          </p:nvSpPr>
          <p:spPr>
            <a:xfrm>
              <a:off x="4867343" y="366846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1EBADAE5-4DDC-F7D0-E1F2-08420DFDBCF2}"/>
                </a:ext>
              </a:extLst>
            </p:cNvPr>
            <p:cNvSpPr/>
            <p:nvPr/>
          </p:nvSpPr>
          <p:spPr>
            <a:xfrm>
              <a:off x="4944103" y="36702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30CC99E7-9C1D-A55B-CA66-85F1B2901DEB}"/>
                </a:ext>
              </a:extLst>
            </p:cNvPr>
            <p:cNvSpPr/>
            <p:nvPr/>
          </p:nvSpPr>
          <p:spPr>
            <a:xfrm>
              <a:off x="5015454" y="36698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9C0F66E7-BAA2-4B4F-0437-7993B0197AB8}"/>
                </a:ext>
              </a:extLst>
            </p:cNvPr>
            <p:cNvSpPr/>
            <p:nvPr/>
          </p:nvSpPr>
          <p:spPr>
            <a:xfrm>
              <a:off x="5084246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F90D21BC-3DB7-EBA1-0A29-ADF2F3B358C6}"/>
                </a:ext>
              </a:extLst>
            </p:cNvPr>
            <p:cNvSpPr/>
            <p:nvPr/>
          </p:nvSpPr>
          <p:spPr>
            <a:xfrm>
              <a:off x="5163697" y="36638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B3326425-2C48-0EB0-9706-2AA32673F219}"/>
                </a:ext>
              </a:extLst>
            </p:cNvPr>
            <p:cNvSpPr/>
            <p:nvPr/>
          </p:nvSpPr>
          <p:spPr>
            <a:xfrm>
              <a:off x="5232489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F63C4F0F-B4B0-D51A-5FD9-BF6BC451D25B}"/>
                </a:ext>
              </a:extLst>
            </p:cNvPr>
            <p:cNvSpPr/>
            <p:nvPr/>
          </p:nvSpPr>
          <p:spPr>
            <a:xfrm>
              <a:off x="4717832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5D092C2B-91C4-B86C-961E-A90879B80AC4}"/>
                </a:ext>
              </a:extLst>
            </p:cNvPr>
            <p:cNvSpPr/>
            <p:nvPr/>
          </p:nvSpPr>
          <p:spPr>
            <a:xfrm>
              <a:off x="4795860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E3C8CDE7-0094-B033-0D25-3EF88A9DBA6E}"/>
                </a:ext>
              </a:extLst>
            </p:cNvPr>
            <p:cNvSpPr/>
            <p:nvPr/>
          </p:nvSpPr>
          <p:spPr>
            <a:xfrm>
              <a:off x="4864652" y="373741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D439D062-6267-DD59-E0D4-7411AABB2B56}"/>
                </a:ext>
              </a:extLst>
            </p:cNvPr>
            <p:cNvSpPr/>
            <p:nvPr/>
          </p:nvSpPr>
          <p:spPr>
            <a:xfrm>
              <a:off x="4944103" y="37377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6BFDDBF8-00FC-3F50-3E92-3D7388CB52C1}"/>
                </a:ext>
              </a:extLst>
            </p:cNvPr>
            <p:cNvSpPr/>
            <p:nvPr/>
          </p:nvSpPr>
          <p:spPr>
            <a:xfrm>
              <a:off x="5015454" y="37374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5B68AECC-81FF-EE6A-04E9-BB9C24DAD438}"/>
                </a:ext>
              </a:extLst>
            </p:cNvPr>
            <p:cNvSpPr/>
            <p:nvPr/>
          </p:nvSpPr>
          <p:spPr>
            <a:xfrm>
              <a:off x="5084246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93EE89FF-E23F-4548-A336-4E01AA5EA924}"/>
                </a:ext>
              </a:extLst>
            </p:cNvPr>
            <p:cNvSpPr/>
            <p:nvPr/>
          </p:nvSpPr>
          <p:spPr>
            <a:xfrm>
              <a:off x="5163697" y="37313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D081FC5A-925C-725F-9223-186F1C173002}"/>
                </a:ext>
              </a:extLst>
            </p:cNvPr>
            <p:cNvSpPr/>
            <p:nvPr/>
          </p:nvSpPr>
          <p:spPr>
            <a:xfrm>
              <a:off x="5232489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B3A7EBDC-9342-9F41-FE3A-911B929F096A}"/>
                </a:ext>
              </a:extLst>
            </p:cNvPr>
            <p:cNvSpPr/>
            <p:nvPr/>
          </p:nvSpPr>
          <p:spPr>
            <a:xfrm>
              <a:off x="4717832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1A7813D6-8B87-C23C-2CA2-F127B2AD46ED}"/>
                </a:ext>
              </a:extLst>
            </p:cNvPr>
            <p:cNvSpPr/>
            <p:nvPr/>
          </p:nvSpPr>
          <p:spPr>
            <a:xfrm>
              <a:off x="4795860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DFF889B5-17EB-C1EF-7C4B-7CE340E8BC8A}"/>
                </a:ext>
              </a:extLst>
            </p:cNvPr>
            <p:cNvSpPr/>
            <p:nvPr/>
          </p:nvSpPr>
          <p:spPr>
            <a:xfrm>
              <a:off x="4864652" y="380868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7027DCD3-5806-5CDF-FF40-7D46A9162B83}"/>
                </a:ext>
              </a:extLst>
            </p:cNvPr>
            <p:cNvSpPr/>
            <p:nvPr/>
          </p:nvSpPr>
          <p:spPr>
            <a:xfrm>
              <a:off x="4944103" y="38090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C64AAFB1-A372-0864-9AE0-4678A5DE74BD}"/>
                </a:ext>
              </a:extLst>
            </p:cNvPr>
            <p:cNvSpPr/>
            <p:nvPr/>
          </p:nvSpPr>
          <p:spPr>
            <a:xfrm>
              <a:off x="5015454" y="38086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BA60A4FE-2F9A-4B87-8FB7-4CD937BF7733}"/>
                </a:ext>
              </a:extLst>
            </p:cNvPr>
            <p:cNvSpPr/>
            <p:nvPr/>
          </p:nvSpPr>
          <p:spPr>
            <a:xfrm>
              <a:off x="5084246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EE5800D9-9E60-AA53-7BDD-D2BE66E9F562}"/>
                </a:ext>
              </a:extLst>
            </p:cNvPr>
            <p:cNvSpPr/>
            <p:nvPr/>
          </p:nvSpPr>
          <p:spPr>
            <a:xfrm>
              <a:off x="5163697" y="38026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96468F9C-8F02-1A79-65E9-C2F550A6386B}"/>
                </a:ext>
              </a:extLst>
            </p:cNvPr>
            <p:cNvSpPr/>
            <p:nvPr/>
          </p:nvSpPr>
          <p:spPr>
            <a:xfrm>
              <a:off x="5232489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A3EC35CE-6C1E-A20D-1639-7A987D6916BC}"/>
                </a:ext>
              </a:extLst>
            </p:cNvPr>
            <p:cNvSpPr/>
            <p:nvPr/>
          </p:nvSpPr>
          <p:spPr>
            <a:xfrm>
              <a:off x="4717832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D28D22F1-663F-A7DB-D3B5-B0EE6BDA8E86}"/>
                </a:ext>
              </a:extLst>
            </p:cNvPr>
            <p:cNvSpPr/>
            <p:nvPr/>
          </p:nvSpPr>
          <p:spPr>
            <a:xfrm>
              <a:off x="4795860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6182942B-D22D-B45E-DF0E-219C82C90782}"/>
                </a:ext>
              </a:extLst>
            </p:cNvPr>
            <p:cNvSpPr/>
            <p:nvPr/>
          </p:nvSpPr>
          <p:spPr>
            <a:xfrm>
              <a:off x="4864652" y="387620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8902E20F-88BD-3795-B0A1-4E289281942F}"/>
                </a:ext>
              </a:extLst>
            </p:cNvPr>
            <p:cNvSpPr/>
            <p:nvPr/>
          </p:nvSpPr>
          <p:spPr>
            <a:xfrm>
              <a:off x="4944103" y="38765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09A729D4-698D-8696-5FEA-C5D7DF0DB750}"/>
                </a:ext>
              </a:extLst>
            </p:cNvPr>
            <p:cNvSpPr/>
            <p:nvPr/>
          </p:nvSpPr>
          <p:spPr>
            <a:xfrm>
              <a:off x="5015454" y="38762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B540985-71A9-582B-5637-A0102243E8A5}"/>
                </a:ext>
              </a:extLst>
            </p:cNvPr>
            <p:cNvSpPr/>
            <p:nvPr/>
          </p:nvSpPr>
          <p:spPr>
            <a:xfrm>
              <a:off x="5084246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2FCD2D67-BA7E-3683-7D76-B4BAB6B2670D}"/>
                </a:ext>
              </a:extLst>
            </p:cNvPr>
            <p:cNvSpPr/>
            <p:nvPr/>
          </p:nvSpPr>
          <p:spPr>
            <a:xfrm>
              <a:off x="5163697" y="38701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C859A4C6-0E39-C79C-06FD-F2E91C2F229B}"/>
                </a:ext>
              </a:extLst>
            </p:cNvPr>
            <p:cNvSpPr/>
            <p:nvPr/>
          </p:nvSpPr>
          <p:spPr>
            <a:xfrm>
              <a:off x="5232489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B1857842-523A-DBB4-D155-40ABE6E4EA46}"/>
                </a:ext>
              </a:extLst>
            </p:cNvPr>
            <p:cNvSpPr/>
            <p:nvPr/>
          </p:nvSpPr>
          <p:spPr>
            <a:xfrm>
              <a:off x="5313627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64C16BB7-A7F3-62F9-D1F4-DC4297FDEBA5}"/>
                </a:ext>
              </a:extLst>
            </p:cNvPr>
            <p:cNvSpPr/>
            <p:nvPr/>
          </p:nvSpPr>
          <p:spPr>
            <a:xfrm>
              <a:off x="5391655" y="33920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26A1EA55-9E2C-EA9F-7547-97DBED19D8B8}"/>
                </a:ext>
              </a:extLst>
            </p:cNvPr>
            <p:cNvSpPr/>
            <p:nvPr/>
          </p:nvSpPr>
          <p:spPr>
            <a:xfrm>
              <a:off x="5460447" y="3394901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72FE7956-B8BD-D0A5-B009-10EAF28E7748}"/>
                </a:ext>
              </a:extLst>
            </p:cNvPr>
            <p:cNvSpPr/>
            <p:nvPr/>
          </p:nvSpPr>
          <p:spPr>
            <a:xfrm>
              <a:off x="5539898" y="33952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E19FBDEC-D9E8-AB47-76B9-B0A07303A0B0}"/>
                </a:ext>
              </a:extLst>
            </p:cNvPr>
            <p:cNvSpPr/>
            <p:nvPr/>
          </p:nvSpPr>
          <p:spPr>
            <a:xfrm>
              <a:off x="5611249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52CA1DBA-4F7A-C8E8-9916-753E0DA110A7}"/>
                </a:ext>
              </a:extLst>
            </p:cNvPr>
            <p:cNvSpPr/>
            <p:nvPr/>
          </p:nvSpPr>
          <p:spPr>
            <a:xfrm>
              <a:off x="5680041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59F72E86-4C76-8632-CDF0-E0B4CE5DDC26}"/>
                </a:ext>
              </a:extLst>
            </p:cNvPr>
            <p:cNvSpPr/>
            <p:nvPr/>
          </p:nvSpPr>
          <p:spPr>
            <a:xfrm>
              <a:off x="5759492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1ED252A4-2743-3FB3-CD0F-A9E8C1EE2EB4}"/>
                </a:ext>
              </a:extLst>
            </p:cNvPr>
            <p:cNvSpPr/>
            <p:nvPr/>
          </p:nvSpPr>
          <p:spPr>
            <a:xfrm>
              <a:off x="5828284" y="338744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EBD964D9-157C-FEC7-AAB9-EEBA15FE20E2}"/>
                </a:ext>
              </a:extLst>
            </p:cNvPr>
            <p:cNvSpPr/>
            <p:nvPr/>
          </p:nvSpPr>
          <p:spPr>
            <a:xfrm>
              <a:off x="5313627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0B9FC6EE-508D-88B7-7665-F4B77ADBC2E5}"/>
                </a:ext>
              </a:extLst>
            </p:cNvPr>
            <p:cNvSpPr/>
            <p:nvPr/>
          </p:nvSpPr>
          <p:spPr>
            <a:xfrm>
              <a:off x="5391655" y="34595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95F8D450-930D-99F6-BBB9-85A4D1C5981E}"/>
                </a:ext>
              </a:extLst>
            </p:cNvPr>
            <p:cNvSpPr/>
            <p:nvPr/>
          </p:nvSpPr>
          <p:spPr>
            <a:xfrm>
              <a:off x="5460447" y="346242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98D3BC1D-0DD3-D86B-A545-95286A10606A}"/>
                </a:ext>
              </a:extLst>
            </p:cNvPr>
            <p:cNvSpPr/>
            <p:nvPr/>
          </p:nvSpPr>
          <p:spPr>
            <a:xfrm>
              <a:off x="5539898" y="34627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0C85D743-7F46-2D24-F08D-EFA22AFEB03B}"/>
                </a:ext>
              </a:extLst>
            </p:cNvPr>
            <p:cNvSpPr/>
            <p:nvPr/>
          </p:nvSpPr>
          <p:spPr>
            <a:xfrm>
              <a:off x="5611249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356C2AC2-C5DF-6086-663B-EDF4C6719636}"/>
                </a:ext>
              </a:extLst>
            </p:cNvPr>
            <p:cNvSpPr/>
            <p:nvPr/>
          </p:nvSpPr>
          <p:spPr>
            <a:xfrm>
              <a:off x="5680041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1DA0736A-03A8-A921-9746-BFD96441A115}"/>
                </a:ext>
              </a:extLst>
            </p:cNvPr>
            <p:cNvSpPr/>
            <p:nvPr/>
          </p:nvSpPr>
          <p:spPr>
            <a:xfrm>
              <a:off x="5759492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F26DE822-A897-D212-8A6D-92D4180A6E54}"/>
                </a:ext>
              </a:extLst>
            </p:cNvPr>
            <p:cNvSpPr/>
            <p:nvPr/>
          </p:nvSpPr>
          <p:spPr>
            <a:xfrm>
              <a:off x="5828284" y="34549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8D4C67AA-3D2F-8DCF-1D2E-6370A5DCBC78}"/>
                </a:ext>
              </a:extLst>
            </p:cNvPr>
            <p:cNvSpPr/>
            <p:nvPr/>
          </p:nvSpPr>
          <p:spPr>
            <a:xfrm>
              <a:off x="5313627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12B75E3F-702E-FB97-4DE1-C787285D5D8D}"/>
                </a:ext>
              </a:extLst>
            </p:cNvPr>
            <p:cNvSpPr/>
            <p:nvPr/>
          </p:nvSpPr>
          <p:spPr>
            <a:xfrm>
              <a:off x="5391655" y="35308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1C29CD88-98FF-A772-7CB1-3AE8EC2964B8}"/>
                </a:ext>
              </a:extLst>
            </p:cNvPr>
            <p:cNvSpPr/>
            <p:nvPr/>
          </p:nvSpPr>
          <p:spPr>
            <a:xfrm>
              <a:off x="5460447" y="353369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570FD401-2EDF-117C-ED6D-2CBCCDBBCA6A}"/>
                </a:ext>
              </a:extLst>
            </p:cNvPr>
            <p:cNvSpPr/>
            <p:nvPr/>
          </p:nvSpPr>
          <p:spPr>
            <a:xfrm>
              <a:off x="5539898" y="35340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EFDE85C3-CB87-B04A-01D5-7CBC67E1DAF7}"/>
                </a:ext>
              </a:extLst>
            </p:cNvPr>
            <p:cNvSpPr/>
            <p:nvPr/>
          </p:nvSpPr>
          <p:spPr>
            <a:xfrm>
              <a:off x="5611249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D3391991-1A1B-C7A4-B248-7321431CA886}"/>
                </a:ext>
              </a:extLst>
            </p:cNvPr>
            <p:cNvSpPr/>
            <p:nvPr/>
          </p:nvSpPr>
          <p:spPr>
            <a:xfrm>
              <a:off x="5680041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75268028-CEE7-2528-9D17-7578D73FD926}"/>
                </a:ext>
              </a:extLst>
            </p:cNvPr>
            <p:cNvSpPr/>
            <p:nvPr/>
          </p:nvSpPr>
          <p:spPr>
            <a:xfrm>
              <a:off x="5759492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DA1C0544-CC7F-962A-D511-C0DF15A04D17}"/>
                </a:ext>
              </a:extLst>
            </p:cNvPr>
            <p:cNvSpPr/>
            <p:nvPr/>
          </p:nvSpPr>
          <p:spPr>
            <a:xfrm>
              <a:off x="5828284" y="35262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E15966E4-B6C4-F03F-5288-A6973C871A6F}"/>
                </a:ext>
              </a:extLst>
            </p:cNvPr>
            <p:cNvSpPr/>
            <p:nvPr/>
          </p:nvSpPr>
          <p:spPr>
            <a:xfrm>
              <a:off x="5313627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942E069C-56CE-2609-6793-AB9035DEFBED}"/>
                </a:ext>
              </a:extLst>
            </p:cNvPr>
            <p:cNvSpPr/>
            <p:nvPr/>
          </p:nvSpPr>
          <p:spPr>
            <a:xfrm>
              <a:off x="5391655" y="35983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2BCD591E-5511-AD2D-7DEF-898709AD05BE}"/>
                </a:ext>
              </a:extLst>
            </p:cNvPr>
            <p:cNvSpPr/>
            <p:nvPr/>
          </p:nvSpPr>
          <p:spPr>
            <a:xfrm>
              <a:off x="5460447" y="360122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B0007CE0-0C3C-F699-87CF-C14ED09ADFAC}"/>
                </a:ext>
              </a:extLst>
            </p:cNvPr>
            <p:cNvSpPr/>
            <p:nvPr/>
          </p:nvSpPr>
          <p:spPr>
            <a:xfrm>
              <a:off x="5539898" y="360158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16E4D63E-72CD-9EA6-FB30-5BCF32F50C97}"/>
                </a:ext>
              </a:extLst>
            </p:cNvPr>
            <p:cNvSpPr/>
            <p:nvPr/>
          </p:nvSpPr>
          <p:spPr>
            <a:xfrm>
              <a:off x="5611249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4F806E9C-AD8D-1179-8ECB-794610F94A7C}"/>
                </a:ext>
              </a:extLst>
            </p:cNvPr>
            <p:cNvSpPr/>
            <p:nvPr/>
          </p:nvSpPr>
          <p:spPr>
            <a:xfrm>
              <a:off x="5680041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279F75BA-39A8-AA0A-21C4-C36A222C28C6}"/>
                </a:ext>
              </a:extLst>
            </p:cNvPr>
            <p:cNvSpPr/>
            <p:nvPr/>
          </p:nvSpPr>
          <p:spPr>
            <a:xfrm>
              <a:off x="5759492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EA538C93-45C8-5153-C81B-C5719A060518}"/>
                </a:ext>
              </a:extLst>
            </p:cNvPr>
            <p:cNvSpPr/>
            <p:nvPr/>
          </p:nvSpPr>
          <p:spPr>
            <a:xfrm>
              <a:off x="5828284" y="35937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41E5AD12-C234-05CF-9FDA-B015479F5FCD}"/>
                </a:ext>
              </a:extLst>
            </p:cNvPr>
            <p:cNvSpPr/>
            <p:nvPr/>
          </p:nvSpPr>
          <p:spPr>
            <a:xfrm>
              <a:off x="5313627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3A0BFC94-44DA-B410-4EC1-4538EACB8AFD}"/>
                </a:ext>
              </a:extLst>
            </p:cNvPr>
            <p:cNvSpPr/>
            <p:nvPr/>
          </p:nvSpPr>
          <p:spPr>
            <a:xfrm>
              <a:off x="5391655" y="36656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FFEBC5F9-7F89-B8C4-4C96-8E127DA9A97C}"/>
                </a:ext>
              </a:extLst>
            </p:cNvPr>
            <p:cNvSpPr/>
            <p:nvPr/>
          </p:nvSpPr>
          <p:spPr>
            <a:xfrm>
              <a:off x="5463138" y="3667044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297CD2E4-D22F-A744-D609-900263118F96}"/>
                </a:ext>
              </a:extLst>
            </p:cNvPr>
            <p:cNvSpPr/>
            <p:nvPr/>
          </p:nvSpPr>
          <p:spPr>
            <a:xfrm>
              <a:off x="5539898" y="3668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414CD1DE-061A-9982-F9D9-7006EAD20E9A}"/>
                </a:ext>
              </a:extLst>
            </p:cNvPr>
            <p:cNvSpPr/>
            <p:nvPr/>
          </p:nvSpPr>
          <p:spPr>
            <a:xfrm>
              <a:off x="5611249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03FFC19B-80D0-AF22-A2EA-886194F0BFE0}"/>
                </a:ext>
              </a:extLst>
            </p:cNvPr>
            <p:cNvSpPr/>
            <p:nvPr/>
          </p:nvSpPr>
          <p:spPr>
            <a:xfrm>
              <a:off x="5680041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F9C05EC0-E034-8BDB-A6A3-579A4ECFAF88}"/>
                </a:ext>
              </a:extLst>
            </p:cNvPr>
            <p:cNvSpPr/>
            <p:nvPr/>
          </p:nvSpPr>
          <p:spPr>
            <a:xfrm>
              <a:off x="5759492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0B3B8119-6785-B3EF-AA39-39574712E4EE}"/>
                </a:ext>
              </a:extLst>
            </p:cNvPr>
            <p:cNvSpPr/>
            <p:nvPr/>
          </p:nvSpPr>
          <p:spPr>
            <a:xfrm>
              <a:off x="5828284" y="366100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DE1E7118-E290-858E-844B-6787032761DA}"/>
                </a:ext>
              </a:extLst>
            </p:cNvPr>
            <p:cNvSpPr/>
            <p:nvPr/>
          </p:nvSpPr>
          <p:spPr>
            <a:xfrm>
              <a:off x="5313627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C74C11B2-A4A3-40B6-C478-DDEC73BA3B40}"/>
                </a:ext>
              </a:extLst>
            </p:cNvPr>
            <p:cNvSpPr/>
            <p:nvPr/>
          </p:nvSpPr>
          <p:spPr>
            <a:xfrm>
              <a:off x="5391655" y="3733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2049FBCF-4B40-CCD2-0D3A-541EEC349D1E}"/>
                </a:ext>
              </a:extLst>
            </p:cNvPr>
            <p:cNvSpPr/>
            <p:nvPr/>
          </p:nvSpPr>
          <p:spPr>
            <a:xfrm>
              <a:off x="5460447" y="3735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22348C00-084A-EBAB-DD44-AD6FC1384FDF}"/>
                </a:ext>
              </a:extLst>
            </p:cNvPr>
            <p:cNvSpPr/>
            <p:nvPr/>
          </p:nvSpPr>
          <p:spPr>
            <a:xfrm>
              <a:off x="5539898" y="3736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C9D5339E-8D43-0180-56E0-0D0A7AE08482}"/>
                </a:ext>
              </a:extLst>
            </p:cNvPr>
            <p:cNvSpPr/>
            <p:nvPr/>
          </p:nvSpPr>
          <p:spPr>
            <a:xfrm>
              <a:off x="5611249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E906870E-3ACA-E801-5FB5-38E3DB3AC88C}"/>
                </a:ext>
              </a:extLst>
            </p:cNvPr>
            <p:cNvSpPr/>
            <p:nvPr/>
          </p:nvSpPr>
          <p:spPr>
            <a:xfrm>
              <a:off x="5680041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FD580164-F496-6961-682D-B4B2804F270C}"/>
                </a:ext>
              </a:extLst>
            </p:cNvPr>
            <p:cNvSpPr/>
            <p:nvPr/>
          </p:nvSpPr>
          <p:spPr>
            <a:xfrm>
              <a:off x="5759492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892A9278-2EBB-E6DB-F550-6E856E950A79}"/>
                </a:ext>
              </a:extLst>
            </p:cNvPr>
            <p:cNvSpPr/>
            <p:nvPr/>
          </p:nvSpPr>
          <p:spPr>
            <a:xfrm>
              <a:off x="5828284" y="3728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D009033C-9576-CBF5-1CF4-D23E51A2B282}"/>
                </a:ext>
              </a:extLst>
            </p:cNvPr>
            <p:cNvSpPr/>
            <p:nvPr/>
          </p:nvSpPr>
          <p:spPr>
            <a:xfrm>
              <a:off x="5313627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BDDFE996-8B85-1F99-4F71-035847DF374F}"/>
                </a:ext>
              </a:extLst>
            </p:cNvPr>
            <p:cNvSpPr/>
            <p:nvPr/>
          </p:nvSpPr>
          <p:spPr>
            <a:xfrm>
              <a:off x="5391655" y="38044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4F2E68A7-A570-2746-95BD-DEAA8A5B8012}"/>
                </a:ext>
              </a:extLst>
            </p:cNvPr>
            <p:cNvSpPr/>
            <p:nvPr/>
          </p:nvSpPr>
          <p:spPr>
            <a:xfrm>
              <a:off x="5460447" y="380725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8F80786D-7EB7-8101-CCC5-EE588E5D6930}"/>
                </a:ext>
              </a:extLst>
            </p:cNvPr>
            <p:cNvSpPr/>
            <p:nvPr/>
          </p:nvSpPr>
          <p:spPr>
            <a:xfrm>
              <a:off x="5539898" y="3807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1368B1D0-D404-965B-E384-09680B06F515}"/>
                </a:ext>
              </a:extLst>
            </p:cNvPr>
            <p:cNvSpPr/>
            <p:nvPr/>
          </p:nvSpPr>
          <p:spPr>
            <a:xfrm>
              <a:off x="5611249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FCB4C0FA-2FAC-FE01-378B-1F06D9CA650A}"/>
                </a:ext>
              </a:extLst>
            </p:cNvPr>
            <p:cNvSpPr/>
            <p:nvPr/>
          </p:nvSpPr>
          <p:spPr>
            <a:xfrm>
              <a:off x="5680041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78D2993-E713-1B61-EF6B-49415495C95E}"/>
                </a:ext>
              </a:extLst>
            </p:cNvPr>
            <p:cNvSpPr/>
            <p:nvPr/>
          </p:nvSpPr>
          <p:spPr>
            <a:xfrm>
              <a:off x="5759492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3086C8A4-A693-6657-1E5B-2335843ACDC6}"/>
                </a:ext>
              </a:extLst>
            </p:cNvPr>
            <p:cNvSpPr/>
            <p:nvPr/>
          </p:nvSpPr>
          <p:spPr>
            <a:xfrm>
              <a:off x="5828284" y="37998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5FD786E6-5B72-711F-E0AA-1BC75654543C}"/>
                </a:ext>
              </a:extLst>
            </p:cNvPr>
            <p:cNvSpPr/>
            <p:nvPr/>
          </p:nvSpPr>
          <p:spPr>
            <a:xfrm>
              <a:off x="5313627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CFEBCD6C-C6F2-54E8-8B56-3BAF50BC945E}"/>
                </a:ext>
              </a:extLst>
            </p:cNvPr>
            <p:cNvSpPr/>
            <p:nvPr/>
          </p:nvSpPr>
          <p:spPr>
            <a:xfrm>
              <a:off x="5391655" y="38719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CEE5B7BE-1464-8295-A52C-C67C65C511DF}"/>
                </a:ext>
              </a:extLst>
            </p:cNvPr>
            <p:cNvSpPr/>
            <p:nvPr/>
          </p:nvSpPr>
          <p:spPr>
            <a:xfrm>
              <a:off x="5460447" y="387478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804BF0BD-EFAF-33B0-4FC0-AEE15E7A9BBF}"/>
                </a:ext>
              </a:extLst>
            </p:cNvPr>
            <p:cNvSpPr/>
            <p:nvPr/>
          </p:nvSpPr>
          <p:spPr>
            <a:xfrm>
              <a:off x="5539898" y="387514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F104521B-9F93-DA7C-55B7-E3E1A183E2C1}"/>
                </a:ext>
              </a:extLst>
            </p:cNvPr>
            <p:cNvSpPr/>
            <p:nvPr/>
          </p:nvSpPr>
          <p:spPr>
            <a:xfrm>
              <a:off x="5611249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3292F80E-CB57-DE4A-8265-0E5387F24D8C}"/>
                </a:ext>
              </a:extLst>
            </p:cNvPr>
            <p:cNvSpPr/>
            <p:nvPr/>
          </p:nvSpPr>
          <p:spPr>
            <a:xfrm>
              <a:off x="5680041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8E872D6B-C318-C3B3-59CB-F4C2DEAE09B2}"/>
                </a:ext>
              </a:extLst>
            </p:cNvPr>
            <p:cNvSpPr/>
            <p:nvPr/>
          </p:nvSpPr>
          <p:spPr>
            <a:xfrm>
              <a:off x="5759492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87DB5797-D27B-64EF-D58A-D51050923A46}"/>
                </a:ext>
              </a:extLst>
            </p:cNvPr>
            <p:cNvSpPr/>
            <p:nvPr/>
          </p:nvSpPr>
          <p:spPr>
            <a:xfrm>
              <a:off x="5828284" y="38673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85212800-3AA0-D75E-8004-1E20EC9E4BEE}"/>
                </a:ext>
              </a:extLst>
            </p:cNvPr>
            <p:cNvSpPr/>
            <p:nvPr/>
          </p:nvSpPr>
          <p:spPr>
            <a:xfrm>
              <a:off x="4717832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87768E3A-3B53-8C37-023F-C8E93A34E4DD}"/>
                </a:ext>
              </a:extLst>
            </p:cNvPr>
            <p:cNvSpPr/>
            <p:nvPr/>
          </p:nvSpPr>
          <p:spPr>
            <a:xfrm>
              <a:off x="4795860" y="39483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1B0EFF53-5DBC-1E84-C253-6A483FED48A6}"/>
                </a:ext>
              </a:extLst>
            </p:cNvPr>
            <p:cNvSpPr/>
            <p:nvPr/>
          </p:nvSpPr>
          <p:spPr>
            <a:xfrm>
              <a:off x="4864652" y="395119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767C734B-7773-6791-B832-55B1BCC36975}"/>
                </a:ext>
              </a:extLst>
            </p:cNvPr>
            <p:cNvSpPr/>
            <p:nvPr/>
          </p:nvSpPr>
          <p:spPr>
            <a:xfrm>
              <a:off x="4944103" y="395154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17440BAC-5B93-0684-60B5-680031F2BF81}"/>
                </a:ext>
              </a:extLst>
            </p:cNvPr>
            <p:cNvSpPr/>
            <p:nvPr/>
          </p:nvSpPr>
          <p:spPr>
            <a:xfrm>
              <a:off x="5015454" y="39511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A66AD59B-D130-A99D-0A17-715A6275F1AA}"/>
                </a:ext>
              </a:extLst>
            </p:cNvPr>
            <p:cNvSpPr/>
            <p:nvPr/>
          </p:nvSpPr>
          <p:spPr>
            <a:xfrm>
              <a:off x="5084246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2C633B0F-2397-3431-D827-F74B167B3662}"/>
                </a:ext>
              </a:extLst>
            </p:cNvPr>
            <p:cNvSpPr/>
            <p:nvPr/>
          </p:nvSpPr>
          <p:spPr>
            <a:xfrm>
              <a:off x="5163697" y="394515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BC51F0DF-0236-6B9A-ED3D-F194DC552080}"/>
                </a:ext>
              </a:extLst>
            </p:cNvPr>
            <p:cNvSpPr/>
            <p:nvPr/>
          </p:nvSpPr>
          <p:spPr>
            <a:xfrm>
              <a:off x="5232489" y="39437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7DCC1F3E-44C7-51D0-3D02-53D171605C2F}"/>
                </a:ext>
              </a:extLst>
            </p:cNvPr>
            <p:cNvSpPr/>
            <p:nvPr/>
          </p:nvSpPr>
          <p:spPr>
            <a:xfrm>
              <a:off x="4717832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B21E05C5-5F28-7221-00D1-5F62D169DF6C}"/>
                </a:ext>
              </a:extLst>
            </p:cNvPr>
            <p:cNvSpPr/>
            <p:nvPr/>
          </p:nvSpPr>
          <p:spPr>
            <a:xfrm>
              <a:off x="4795860" y="401587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207C0C09-A449-462A-DFB6-72189EB613B7}"/>
                </a:ext>
              </a:extLst>
            </p:cNvPr>
            <p:cNvSpPr/>
            <p:nvPr/>
          </p:nvSpPr>
          <p:spPr>
            <a:xfrm>
              <a:off x="4864652" y="401872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CB2B39FF-CE69-7269-635A-47417A42B9A2}"/>
                </a:ext>
              </a:extLst>
            </p:cNvPr>
            <p:cNvSpPr/>
            <p:nvPr/>
          </p:nvSpPr>
          <p:spPr>
            <a:xfrm>
              <a:off x="4944103" y="401907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A4E93A92-A8BA-2F15-881E-B9F93C0BBF95}"/>
                </a:ext>
              </a:extLst>
            </p:cNvPr>
            <p:cNvSpPr/>
            <p:nvPr/>
          </p:nvSpPr>
          <p:spPr>
            <a:xfrm>
              <a:off x="5015454" y="40187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0E2F5E74-32F5-D1DF-B19C-74E14B7974ED}"/>
                </a:ext>
              </a:extLst>
            </p:cNvPr>
            <p:cNvSpPr/>
            <p:nvPr/>
          </p:nvSpPr>
          <p:spPr>
            <a:xfrm>
              <a:off x="5084246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69B6B6E8-122A-579C-4FE8-D85051683F7C}"/>
                </a:ext>
              </a:extLst>
            </p:cNvPr>
            <p:cNvSpPr/>
            <p:nvPr/>
          </p:nvSpPr>
          <p:spPr>
            <a:xfrm>
              <a:off x="5163697" y="401268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5D894504-CA86-C43A-2261-D65749E71D55}"/>
                </a:ext>
              </a:extLst>
            </p:cNvPr>
            <p:cNvSpPr/>
            <p:nvPr/>
          </p:nvSpPr>
          <p:spPr>
            <a:xfrm>
              <a:off x="5232489" y="40112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C3CAF573-712B-3334-A134-372FC3D11A4E}"/>
                </a:ext>
              </a:extLst>
            </p:cNvPr>
            <p:cNvSpPr/>
            <p:nvPr/>
          </p:nvSpPr>
          <p:spPr>
            <a:xfrm>
              <a:off x="4717832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12405FA7-5B66-08D5-795D-6F98B9BE2022}"/>
                </a:ext>
              </a:extLst>
            </p:cNvPr>
            <p:cNvSpPr/>
            <p:nvPr/>
          </p:nvSpPr>
          <p:spPr>
            <a:xfrm>
              <a:off x="4795860" y="4087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E48B59C5-B90E-0B29-2F13-243ACDCCC0B5}"/>
                </a:ext>
              </a:extLst>
            </p:cNvPr>
            <p:cNvSpPr/>
            <p:nvPr/>
          </p:nvSpPr>
          <p:spPr>
            <a:xfrm>
              <a:off x="4864652" y="4089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E339996C-C4EE-D10F-7038-FB6F70DE78A2}"/>
                </a:ext>
              </a:extLst>
            </p:cNvPr>
            <p:cNvSpPr/>
            <p:nvPr/>
          </p:nvSpPr>
          <p:spPr>
            <a:xfrm>
              <a:off x="4944103" y="4090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057D9B71-E430-AAE0-84E7-8B9DA4E7F18C}"/>
                </a:ext>
              </a:extLst>
            </p:cNvPr>
            <p:cNvSpPr/>
            <p:nvPr/>
          </p:nvSpPr>
          <p:spPr>
            <a:xfrm>
              <a:off x="5015454" y="4089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4C5712EC-DAB0-EEE4-E252-328D41FB3EF9}"/>
                </a:ext>
              </a:extLst>
            </p:cNvPr>
            <p:cNvSpPr/>
            <p:nvPr/>
          </p:nvSpPr>
          <p:spPr>
            <a:xfrm>
              <a:off x="5084246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DB86A014-8443-B1C7-7507-704278F11EB6}"/>
                </a:ext>
              </a:extLst>
            </p:cNvPr>
            <p:cNvSpPr/>
            <p:nvPr/>
          </p:nvSpPr>
          <p:spPr>
            <a:xfrm>
              <a:off x="5163697" y="4083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E4EA018A-0373-BB92-6635-2792FF8407A2}"/>
                </a:ext>
              </a:extLst>
            </p:cNvPr>
            <p:cNvSpPr/>
            <p:nvPr/>
          </p:nvSpPr>
          <p:spPr>
            <a:xfrm>
              <a:off x="5232489" y="4082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C1595DB0-77A9-BAF2-2DB7-4D4FEB248218}"/>
                </a:ext>
              </a:extLst>
            </p:cNvPr>
            <p:cNvSpPr/>
            <p:nvPr/>
          </p:nvSpPr>
          <p:spPr>
            <a:xfrm>
              <a:off x="4717832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3199CB08-30CC-50C7-8FCC-2BB6C50798BD}"/>
                </a:ext>
              </a:extLst>
            </p:cNvPr>
            <p:cNvSpPr/>
            <p:nvPr/>
          </p:nvSpPr>
          <p:spPr>
            <a:xfrm>
              <a:off x="4795860" y="41546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75F1D3EB-F7FB-122E-691F-C4F3382B8006}"/>
                </a:ext>
              </a:extLst>
            </p:cNvPr>
            <p:cNvSpPr/>
            <p:nvPr/>
          </p:nvSpPr>
          <p:spPr>
            <a:xfrm>
              <a:off x="4864652" y="415751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E3BEFC7A-B2C3-6A66-BBAC-44C3B0B45CBB}"/>
                </a:ext>
              </a:extLst>
            </p:cNvPr>
            <p:cNvSpPr/>
            <p:nvPr/>
          </p:nvSpPr>
          <p:spPr>
            <a:xfrm>
              <a:off x="4944103" y="41578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33DD43B-45ED-25FD-8035-489B8BE50404}"/>
                </a:ext>
              </a:extLst>
            </p:cNvPr>
            <p:cNvSpPr/>
            <p:nvPr/>
          </p:nvSpPr>
          <p:spPr>
            <a:xfrm>
              <a:off x="5015454" y="41575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2063C609-8824-6509-CCF0-D98911270FC9}"/>
                </a:ext>
              </a:extLst>
            </p:cNvPr>
            <p:cNvSpPr/>
            <p:nvPr/>
          </p:nvSpPr>
          <p:spPr>
            <a:xfrm>
              <a:off x="5084246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D090DD71-7EA0-B6C3-CA4F-772E020D3874}"/>
                </a:ext>
              </a:extLst>
            </p:cNvPr>
            <p:cNvSpPr/>
            <p:nvPr/>
          </p:nvSpPr>
          <p:spPr>
            <a:xfrm>
              <a:off x="5163697" y="41514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851B9136-B99E-AE0D-2EF7-F3C9D96085BE}"/>
                </a:ext>
              </a:extLst>
            </p:cNvPr>
            <p:cNvSpPr/>
            <p:nvPr/>
          </p:nvSpPr>
          <p:spPr>
            <a:xfrm>
              <a:off x="5232489" y="41500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E89F8778-8987-5B72-3782-18B313D593C0}"/>
                </a:ext>
              </a:extLst>
            </p:cNvPr>
            <p:cNvSpPr/>
            <p:nvPr/>
          </p:nvSpPr>
          <p:spPr>
            <a:xfrm>
              <a:off x="4717832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9242AA68-D6E7-A5AE-9DA6-0D0C79956B67}"/>
                </a:ext>
              </a:extLst>
            </p:cNvPr>
            <p:cNvSpPr/>
            <p:nvPr/>
          </p:nvSpPr>
          <p:spPr>
            <a:xfrm>
              <a:off x="4795860" y="42219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3DB83475-AFA1-D612-E272-9503259E7CD6}"/>
                </a:ext>
              </a:extLst>
            </p:cNvPr>
            <p:cNvSpPr/>
            <p:nvPr/>
          </p:nvSpPr>
          <p:spPr>
            <a:xfrm>
              <a:off x="4867343" y="422333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3F728DBD-B903-99AE-D3BE-151F84DCCED1}"/>
                </a:ext>
              </a:extLst>
            </p:cNvPr>
            <p:cNvSpPr/>
            <p:nvPr/>
          </p:nvSpPr>
          <p:spPr>
            <a:xfrm>
              <a:off x="4944103" y="422511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DC737761-3440-B19B-BEBC-27792D34817E}"/>
                </a:ext>
              </a:extLst>
            </p:cNvPr>
            <p:cNvSpPr/>
            <p:nvPr/>
          </p:nvSpPr>
          <p:spPr>
            <a:xfrm>
              <a:off x="5015454" y="42247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EE4E293A-5A51-45B8-1C93-D1E058474A65}"/>
                </a:ext>
              </a:extLst>
            </p:cNvPr>
            <p:cNvSpPr/>
            <p:nvPr/>
          </p:nvSpPr>
          <p:spPr>
            <a:xfrm>
              <a:off x="5084246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70D45C5C-9C5B-97E1-B4B5-E29637BC390A}"/>
                </a:ext>
              </a:extLst>
            </p:cNvPr>
            <p:cNvSpPr/>
            <p:nvPr/>
          </p:nvSpPr>
          <p:spPr>
            <a:xfrm>
              <a:off x="5163697" y="42187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AD23A94C-4A51-59A5-45BA-1FB3EF9C9606}"/>
                </a:ext>
              </a:extLst>
            </p:cNvPr>
            <p:cNvSpPr/>
            <p:nvPr/>
          </p:nvSpPr>
          <p:spPr>
            <a:xfrm>
              <a:off x="5232489" y="42172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1902286C-69BD-4BD1-A95E-62421A3D48A2}"/>
                </a:ext>
              </a:extLst>
            </p:cNvPr>
            <p:cNvSpPr/>
            <p:nvPr/>
          </p:nvSpPr>
          <p:spPr>
            <a:xfrm>
              <a:off x="4717832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6962CAB3-A0A5-B0F7-2754-1CB2860A8B4A}"/>
                </a:ext>
              </a:extLst>
            </p:cNvPr>
            <p:cNvSpPr/>
            <p:nvPr/>
          </p:nvSpPr>
          <p:spPr>
            <a:xfrm>
              <a:off x="4795860" y="428943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BF085875-DEA4-194C-9EBA-EDC02DBE5E4A}"/>
                </a:ext>
              </a:extLst>
            </p:cNvPr>
            <p:cNvSpPr/>
            <p:nvPr/>
          </p:nvSpPr>
          <p:spPr>
            <a:xfrm>
              <a:off x="4864652" y="429228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D0E3FF1A-3274-F7FF-2AAB-E4DB58D61615}"/>
                </a:ext>
              </a:extLst>
            </p:cNvPr>
            <p:cNvSpPr/>
            <p:nvPr/>
          </p:nvSpPr>
          <p:spPr>
            <a:xfrm>
              <a:off x="4944103" y="429263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B4859C26-346E-5989-876F-8B84B7D2777C}"/>
                </a:ext>
              </a:extLst>
            </p:cNvPr>
            <p:cNvSpPr/>
            <p:nvPr/>
          </p:nvSpPr>
          <p:spPr>
            <a:xfrm>
              <a:off x="5015454" y="42922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292E7891-6A3B-976C-E3B1-A10D5C209A18}"/>
                </a:ext>
              </a:extLst>
            </p:cNvPr>
            <p:cNvSpPr/>
            <p:nvPr/>
          </p:nvSpPr>
          <p:spPr>
            <a:xfrm>
              <a:off x="5084246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AD01C2EE-F915-6497-7B59-EE1D45250D86}"/>
                </a:ext>
              </a:extLst>
            </p:cNvPr>
            <p:cNvSpPr/>
            <p:nvPr/>
          </p:nvSpPr>
          <p:spPr>
            <a:xfrm>
              <a:off x="5163697" y="42862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8A6733A7-7A0B-2625-A01B-7EE40A59A91E}"/>
                </a:ext>
              </a:extLst>
            </p:cNvPr>
            <p:cNvSpPr/>
            <p:nvPr/>
          </p:nvSpPr>
          <p:spPr>
            <a:xfrm>
              <a:off x="5232489" y="42848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53FE3F09-B072-6DB0-B41C-E2A1914FA222}"/>
                </a:ext>
              </a:extLst>
            </p:cNvPr>
            <p:cNvSpPr/>
            <p:nvPr/>
          </p:nvSpPr>
          <p:spPr>
            <a:xfrm>
              <a:off x="4717832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C78A1C94-BA6F-A445-8171-A07404242A31}"/>
                </a:ext>
              </a:extLst>
            </p:cNvPr>
            <p:cNvSpPr/>
            <p:nvPr/>
          </p:nvSpPr>
          <p:spPr>
            <a:xfrm>
              <a:off x="4795860" y="436070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01ECAF43-A859-B405-8EEC-70482D24316C}"/>
                </a:ext>
              </a:extLst>
            </p:cNvPr>
            <p:cNvSpPr/>
            <p:nvPr/>
          </p:nvSpPr>
          <p:spPr>
            <a:xfrm>
              <a:off x="4864652" y="43635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C047A0A2-491B-AC6A-0DA4-1E27CF47987F}"/>
                </a:ext>
              </a:extLst>
            </p:cNvPr>
            <p:cNvSpPr/>
            <p:nvPr/>
          </p:nvSpPr>
          <p:spPr>
            <a:xfrm>
              <a:off x="4944103" y="43639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F575EED2-A03A-25D2-1F65-CEB0090F5512}"/>
                </a:ext>
              </a:extLst>
            </p:cNvPr>
            <p:cNvSpPr/>
            <p:nvPr/>
          </p:nvSpPr>
          <p:spPr>
            <a:xfrm>
              <a:off x="5015454" y="43635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C151B272-54C4-AB2D-A518-1203184A5E96}"/>
                </a:ext>
              </a:extLst>
            </p:cNvPr>
            <p:cNvSpPr/>
            <p:nvPr/>
          </p:nvSpPr>
          <p:spPr>
            <a:xfrm>
              <a:off x="5084246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25775FFE-95B6-921E-C5B6-0CB1CC4E8F96}"/>
                </a:ext>
              </a:extLst>
            </p:cNvPr>
            <p:cNvSpPr/>
            <p:nvPr/>
          </p:nvSpPr>
          <p:spPr>
            <a:xfrm>
              <a:off x="5163697" y="43575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45FD3461-C075-7577-A856-D4C38F3D3C72}"/>
                </a:ext>
              </a:extLst>
            </p:cNvPr>
            <p:cNvSpPr/>
            <p:nvPr/>
          </p:nvSpPr>
          <p:spPr>
            <a:xfrm>
              <a:off x="5232489" y="435609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D39FC5EE-6FC5-163C-69CF-B375010DA599}"/>
                </a:ext>
              </a:extLst>
            </p:cNvPr>
            <p:cNvSpPr/>
            <p:nvPr/>
          </p:nvSpPr>
          <p:spPr>
            <a:xfrm>
              <a:off x="4717832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D4BD7539-0C3A-F5D8-070D-D05E300A6B89}"/>
                </a:ext>
              </a:extLst>
            </p:cNvPr>
            <p:cNvSpPr/>
            <p:nvPr/>
          </p:nvSpPr>
          <p:spPr>
            <a:xfrm>
              <a:off x="4795860" y="442823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237B1246-EFA8-E4BD-D7D3-A68858B79685}"/>
                </a:ext>
              </a:extLst>
            </p:cNvPr>
            <p:cNvSpPr/>
            <p:nvPr/>
          </p:nvSpPr>
          <p:spPr>
            <a:xfrm>
              <a:off x="4864652" y="443107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352E282C-51D7-747F-97C6-83A127AAEBAD}"/>
                </a:ext>
              </a:extLst>
            </p:cNvPr>
            <p:cNvSpPr/>
            <p:nvPr/>
          </p:nvSpPr>
          <p:spPr>
            <a:xfrm>
              <a:off x="4944103" y="4431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4C4286FA-B088-E72B-18D0-3DA4ED2302AE}"/>
                </a:ext>
              </a:extLst>
            </p:cNvPr>
            <p:cNvSpPr/>
            <p:nvPr/>
          </p:nvSpPr>
          <p:spPr>
            <a:xfrm>
              <a:off x="5015454" y="44310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1300E186-A966-D834-384F-FC18AFB272BB}"/>
                </a:ext>
              </a:extLst>
            </p:cNvPr>
            <p:cNvSpPr/>
            <p:nvPr/>
          </p:nvSpPr>
          <p:spPr>
            <a:xfrm>
              <a:off x="5084246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1BC2D723-08B3-C034-2362-BC3DE06BC4C6}"/>
                </a:ext>
              </a:extLst>
            </p:cNvPr>
            <p:cNvSpPr/>
            <p:nvPr/>
          </p:nvSpPr>
          <p:spPr>
            <a:xfrm>
              <a:off x="5163697" y="44250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556594AC-2577-421E-9D29-5D509DC4B9CC}"/>
                </a:ext>
              </a:extLst>
            </p:cNvPr>
            <p:cNvSpPr/>
            <p:nvPr/>
          </p:nvSpPr>
          <p:spPr>
            <a:xfrm>
              <a:off x="5232489" y="442362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B7E8BDA7-8BA9-6427-5732-E6F802D90B9F}"/>
                </a:ext>
              </a:extLst>
            </p:cNvPr>
            <p:cNvSpPr/>
            <p:nvPr/>
          </p:nvSpPr>
          <p:spPr>
            <a:xfrm>
              <a:off x="5305216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0B1D4703-2DE2-93BF-400C-B6897EF7E0A7}"/>
                </a:ext>
              </a:extLst>
            </p:cNvPr>
            <p:cNvSpPr/>
            <p:nvPr/>
          </p:nvSpPr>
          <p:spPr>
            <a:xfrm>
              <a:off x="5383244" y="39380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1D234ADC-ADFD-E1C5-F033-B0B0A437908F}"/>
                </a:ext>
              </a:extLst>
            </p:cNvPr>
            <p:cNvSpPr/>
            <p:nvPr/>
          </p:nvSpPr>
          <p:spPr>
            <a:xfrm>
              <a:off x="5452036" y="394085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18A18E2D-2CB3-B1AC-6E39-180BEA002CFF}"/>
                </a:ext>
              </a:extLst>
            </p:cNvPr>
            <p:cNvSpPr/>
            <p:nvPr/>
          </p:nvSpPr>
          <p:spPr>
            <a:xfrm>
              <a:off x="5531487" y="39412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43DC71C5-A6ED-D66A-1532-C6BE9DA28F3C}"/>
                </a:ext>
              </a:extLst>
            </p:cNvPr>
            <p:cNvSpPr/>
            <p:nvPr/>
          </p:nvSpPr>
          <p:spPr>
            <a:xfrm>
              <a:off x="5602838" y="394085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58B87552-19EF-EDBE-BF0B-16B0AF9E5FF6}"/>
                </a:ext>
              </a:extLst>
            </p:cNvPr>
            <p:cNvSpPr/>
            <p:nvPr/>
          </p:nvSpPr>
          <p:spPr>
            <a:xfrm>
              <a:off x="5671630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9FF1EE8D-CC05-4FB1-0FBD-76832C4D5E6D}"/>
                </a:ext>
              </a:extLst>
            </p:cNvPr>
            <p:cNvSpPr/>
            <p:nvPr/>
          </p:nvSpPr>
          <p:spPr>
            <a:xfrm>
              <a:off x="5751081" y="39348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CA12C719-41AF-CF3E-0E4D-321AF92A6F81}"/>
                </a:ext>
              </a:extLst>
            </p:cNvPr>
            <p:cNvSpPr/>
            <p:nvPr/>
          </p:nvSpPr>
          <p:spPr>
            <a:xfrm>
              <a:off x="5819873" y="39333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52B306AB-E39C-AEA5-9D1F-C3BCB4682D9C}"/>
                </a:ext>
              </a:extLst>
            </p:cNvPr>
            <p:cNvSpPr/>
            <p:nvPr/>
          </p:nvSpPr>
          <p:spPr>
            <a:xfrm>
              <a:off x="5305216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3160639E-68F1-A5AF-7ED8-BDFC20715598}"/>
                </a:ext>
              </a:extLst>
            </p:cNvPr>
            <p:cNvSpPr/>
            <p:nvPr/>
          </p:nvSpPr>
          <p:spPr>
            <a:xfrm>
              <a:off x="5383244" y="40055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87BD3103-5E80-84DF-6204-2BE0EC230843}"/>
                </a:ext>
              </a:extLst>
            </p:cNvPr>
            <p:cNvSpPr/>
            <p:nvPr/>
          </p:nvSpPr>
          <p:spPr>
            <a:xfrm>
              <a:off x="5452036" y="400838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211A9410-7663-3030-D5A3-2B683331C825}"/>
                </a:ext>
              </a:extLst>
            </p:cNvPr>
            <p:cNvSpPr/>
            <p:nvPr/>
          </p:nvSpPr>
          <p:spPr>
            <a:xfrm>
              <a:off x="5531487" y="40087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Rectangle 729">
              <a:extLst>
                <a:ext uri="{FF2B5EF4-FFF2-40B4-BE49-F238E27FC236}">
                  <a16:creationId xmlns:a16="http://schemas.microsoft.com/office/drawing/2014/main" id="{3A967F76-A2E3-A251-A403-632428DB6A24}"/>
                </a:ext>
              </a:extLst>
            </p:cNvPr>
            <p:cNvSpPr/>
            <p:nvPr/>
          </p:nvSpPr>
          <p:spPr>
            <a:xfrm>
              <a:off x="5602838" y="40083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Rectangle 730">
              <a:extLst>
                <a:ext uri="{FF2B5EF4-FFF2-40B4-BE49-F238E27FC236}">
                  <a16:creationId xmlns:a16="http://schemas.microsoft.com/office/drawing/2014/main" id="{9AF4C72B-1F28-C4E5-1866-6F222F018A61}"/>
                </a:ext>
              </a:extLst>
            </p:cNvPr>
            <p:cNvSpPr/>
            <p:nvPr/>
          </p:nvSpPr>
          <p:spPr>
            <a:xfrm>
              <a:off x="5671630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Rectangle 731">
              <a:extLst>
                <a:ext uri="{FF2B5EF4-FFF2-40B4-BE49-F238E27FC236}">
                  <a16:creationId xmlns:a16="http://schemas.microsoft.com/office/drawing/2014/main" id="{4917CABF-E57F-E80D-1FC8-68B19CCFC6A6}"/>
                </a:ext>
              </a:extLst>
            </p:cNvPr>
            <p:cNvSpPr/>
            <p:nvPr/>
          </p:nvSpPr>
          <p:spPr>
            <a:xfrm>
              <a:off x="5751081" y="40023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00E6F1EF-35CB-C692-A3A5-F35B96A47553}"/>
                </a:ext>
              </a:extLst>
            </p:cNvPr>
            <p:cNvSpPr/>
            <p:nvPr/>
          </p:nvSpPr>
          <p:spPr>
            <a:xfrm>
              <a:off x="5819873" y="40009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27C0ACBA-CA78-413D-3300-6DED4D4E3323}"/>
                </a:ext>
              </a:extLst>
            </p:cNvPr>
            <p:cNvSpPr/>
            <p:nvPr/>
          </p:nvSpPr>
          <p:spPr>
            <a:xfrm>
              <a:off x="5305216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BE13C3E1-B012-EB04-B91D-0FE7C218FB2F}"/>
                </a:ext>
              </a:extLst>
            </p:cNvPr>
            <p:cNvSpPr/>
            <p:nvPr/>
          </p:nvSpPr>
          <p:spPr>
            <a:xfrm>
              <a:off x="5383244" y="40768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EE1F1E72-4B26-37A7-7AE4-478160E2DB9E}"/>
                </a:ext>
              </a:extLst>
            </p:cNvPr>
            <p:cNvSpPr/>
            <p:nvPr/>
          </p:nvSpPr>
          <p:spPr>
            <a:xfrm>
              <a:off x="5452036" y="407965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E5593970-F5A9-6707-2A1B-EE18019B77CB}"/>
                </a:ext>
              </a:extLst>
            </p:cNvPr>
            <p:cNvSpPr/>
            <p:nvPr/>
          </p:nvSpPr>
          <p:spPr>
            <a:xfrm>
              <a:off x="5531487" y="408000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AF106A31-9E4A-64AC-9F29-84F74DE99D4B}"/>
                </a:ext>
              </a:extLst>
            </p:cNvPr>
            <p:cNvSpPr/>
            <p:nvPr/>
          </p:nvSpPr>
          <p:spPr>
            <a:xfrm>
              <a:off x="5602838" y="407965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4AA6C4C9-C265-3778-6606-514BEA7C3919}"/>
                </a:ext>
              </a:extLst>
            </p:cNvPr>
            <p:cNvSpPr/>
            <p:nvPr/>
          </p:nvSpPr>
          <p:spPr>
            <a:xfrm>
              <a:off x="5671630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9230B387-975E-5BCB-6F26-C87B911D3D3F}"/>
                </a:ext>
              </a:extLst>
            </p:cNvPr>
            <p:cNvSpPr/>
            <p:nvPr/>
          </p:nvSpPr>
          <p:spPr>
            <a:xfrm>
              <a:off x="5751081" y="40736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19E09690-9E1A-129C-DDD7-5F74EC3CB601}"/>
                </a:ext>
              </a:extLst>
            </p:cNvPr>
            <p:cNvSpPr/>
            <p:nvPr/>
          </p:nvSpPr>
          <p:spPr>
            <a:xfrm>
              <a:off x="5819873" y="40721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DDDEE6AA-613B-508A-634D-16D7710E3357}"/>
                </a:ext>
              </a:extLst>
            </p:cNvPr>
            <p:cNvSpPr/>
            <p:nvPr/>
          </p:nvSpPr>
          <p:spPr>
            <a:xfrm>
              <a:off x="5305216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41BF760F-5DFD-054C-FAA9-A9E5BF28CE96}"/>
                </a:ext>
              </a:extLst>
            </p:cNvPr>
            <p:cNvSpPr/>
            <p:nvPr/>
          </p:nvSpPr>
          <p:spPr>
            <a:xfrm>
              <a:off x="5383244" y="41443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754E9016-0276-D9F7-5D36-0B3A09F27A88}"/>
                </a:ext>
              </a:extLst>
            </p:cNvPr>
            <p:cNvSpPr/>
            <p:nvPr/>
          </p:nvSpPr>
          <p:spPr>
            <a:xfrm>
              <a:off x="5452036" y="4147180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Rectangle 744">
              <a:extLst>
                <a:ext uri="{FF2B5EF4-FFF2-40B4-BE49-F238E27FC236}">
                  <a16:creationId xmlns:a16="http://schemas.microsoft.com/office/drawing/2014/main" id="{ABAF0F12-9C47-FCD2-CBA8-4A6664B25001}"/>
                </a:ext>
              </a:extLst>
            </p:cNvPr>
            <p:cNvSpPr/>
            <p:nvPr/>
          </p:nvSpPr>
          <p:spPr>
            <a:xfrm>
              <a:off x="5531487" y="41475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24B62E44-3C14-F304-B260-11F249465BA2}"/>
                </a:ext>
              </a:extLst>
            </p:cNvPr>
            <p:cNvSpPr/>
            <p:nvPr/>
          </p:nvSpPr>
          <p:spPr>
            <a:xfrm>
              <a:off x="5602838" y="41471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51D6EFEC-AF9A-AA35-8ADB-FF3DF6185D50}"/>
                </a:ext>
              </a:extLst>
            </p:cNvPr>
            <p:cNvSpPr/>
            <p:nvPr/>
          </p:nvSpPr>
          <p:spPr>
            <a:xfrm>
              <a:off x="5671630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D3ED64AD-1F13-82A7-500A-BDE7C0863F3D}"/>
                </a:ext>
              </a:extLst>
            </p:cNvPr>
            <p:cNvSpPr/>
            <p:nvPr/>
          </p:nvSpPr>
          <p:spPr>
            <a:xfrm>
              <a:off x="5751081" y="41411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E676B4CF-86C1-4D72-9B28-7B679EA9E97C}"/>
                </a:ext>
              </a:extLst>
            </p:cNvPr>
            <p:cNvSpPr/>
            <p:nvPr/>
          </p:nvSpPr>
          <p:spPr>
            <a:xfrm>
              <a:off x="5819873" y="41397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B3241824-6852-EFB9-ED7E-8C3D1B3FB2B3}"/>
                </a:ext>
              </a:extLst>
            </p:cNvPr>
            <p:cNvSpPr/>
            <p:nvPr/>
          </p:nvSpPr>
          <p:spPr>
            <a:xfrm>
              <a:off x="5305216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B0F7C0F4-DA57-FBF4-BE8A-81B19D323AFB}"/>
                </a:ext>
              </a:extLst>
            </p:cNvPr>
            <p:cNvSpPr/>
            <p:nvPr/>
          </p:nvSpPr>
          <p:spPr>
            <a:xfrm>
              <a:off x="5383244" y="42115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4250EF4F-6A3A-2BA5-7C66-7E48814B43D5}"/>
                </a:ext>
              </a:extLst>
            </p:cNvPr>
            <p:cNvSpPr/>
            <p:nvPr/>
          </p:nvSpPr>
          <p:spPr>
            <a:xfrm>
              <a:off x="5454727" y="4213000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BD38F90E-6648-182A-B95D-8D0EAB53B35F}"/>
                </a:ext>
              </a:extLst>
            </p:cNvPr>
            <p:cNvSpPr/>
            <p:nvPr/>
          </p:nvSpPr>
          <p:spPr>
            <a:xfrm>
              <a:off x="5531487" y="42147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1299ADAE-DA83-DA01-BAD2-C9044137FCBA}"/>
                </a:ext>
              </a:extLst>
            </p:cNvPr>
            <p:cNvSpPr/>
            <p:nvPr/>
          </p:nvSpPr>
          <p:spPr>
            <a:xfrm>
              <a:off x="5602838" y="42144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20EBC9B0-9BE7-FE9E-2FBB-CE51EC38C140}"/>
                </a:ext>
              </a:extLst>
            </p:cNvPr>
            <p:cNvSpPr/>
            <p:nvPr/>
          </p:nvSpPr>
          <p:spPr>
            <a:xfrm>
              <a:off x="5671630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494BA1B7-1069-9122-A95C-1B1E75D2232C}"/>
                </a:ext>
              </a:extLst>
            </p:cNvPr>
            <p:cNvSpPr/>
            <p:nvPr/>
          </p:nvSpPr>
          <p:spPr>
            <a:xfrm>
              <a:off x="5751081" y="42083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2F0D275A-FF36-20D9-D7AF-8E00CD9CD7E9}"/>
                </a:ext>
              </a:extLst>
            </p:cNvPr>
            <p:cNvSpPr/>
            <p:nvPr/>
          </p:nvSpPr>
          <p:spPr>
            <a:xfrm>
              <a:off x="5819873" y="42069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221AEB54-9F62-A238-512B-EAB404335555}"/>
                </a:ext>
              </a:extLst>
            </p:cNvPr>
            <p:cNvSpPr/>
            <p:nvPr/>
          </p:nvSpPr>
          <p:spPr>
            <a:xfrm>
              <a:off x="5305216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EFE3E954-6004-C556-363B-70DEAF50B01C}"/>
                </a:ext>
              </a:extLst>
            </p:cNvPr>
            <p:cNvSpPr/>
            <p:nvPr/>
          </p:nvSpPr>
          <p:spPr>
            <a:xfrm>
              <a:off x="5383244" y="42791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B65D143F-FCDA-D181-D0B9-12E73C9598E9}"/>
                </a:ext>
              </a:extLst>
            </p:cNvPr>
            <p:cNvSpPr/>
            <p:nvPr/>
          </p:nvSpPr>
          <p:spPr>
            <a:xfrm>
              <a:off x="5452036" y="428194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AEE321C3-6733-B452-49D6-DED5AA0C182F}"/>
                </a:ext>
              </a:extLst>
            </p:cNvPr>
            <p:cNvSpPr/>
            <p:nvPr/>
          </p:nvSpPr>
          <p:spPr>
            <a:xfrm>
              <a:off x="5531487" y="42823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ABBD192E-4A11-8150-E9F4-C39D24C13EC4}"/>
                </a:ext>
              </a:extLst>
            </p:cNvPr>
            <p:cNvSpPr/>
            <p:nvPr/>
          </p:nvSpPr>
          <p:spPr>
            <a:xfrm>
              <a:off x="5602838" y="42819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DFDEE4C4-C8EA-6870-EEDC-CEB46E406FFB}"/>
                </a:ext>
              </a:extLst>
            </p:cNvPr>
            <p:cNvSpPr/>
            <p:nvPr/>
          </p:nvSpPr>
          <p:spPr>
            <a:xfrm>
              <a:off x="5671630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FE3CD878-B3B5-81D5-0255-FC9BEFF11FC8}"/>
                </a:ext>
              </a:extLst>
            </p:cNvPr>
            <p:cNvSpPr/>
            <p:nvPr/>
          </p:nvSpPr>
          <p:spPr>
            <a:xfrm>
              <a:off x="5751081" y="42759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4F481DE8-22CF-BB01-5B82-3EF9124F2767}"/>
                </a:ext>
              </a:extLst>
            </p:cNvPr>
            <p:cNvSpPr/>
            <p:nvPr/>
          </p:nvSpPr>
          <p:spPr>
            <a:xfrm>
              <a:off x="5819873" y="427448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AD3438A6-67A9-9B48-5C55-1484FE1461BF}"/>
                </a:ext>
              </a:extLst>
            </p:cNvPr>
            <p:cNvSpPr/>
            <p:nvPr/>
          </p:nvSpPr>
          <p:spPr>
            <a:xfrm>
              <a:off x="5305216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B8FCDC6E-F84C-CFC1-C203-CA1B24C9BEC7}"/>
                </a:ext>
              </a:extLst>
            </p:cNvPr>
            <p:cNvSpPr/>
            <p:nvPr/>
          </p:nvSpPr>
          <p:spPr>
            <a:xfrm>
              <a:off x="5383244" y="43503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14AA8685-9683-907D-8AFE-5D883A1BF65F}"/>
                </a:ext>
              </a:extLst>
            </p:cNvPr>
            <p:cNvSpPr/>
            <p:nvPr/>
          </p:nvSpPr>
          <p:spPr>
            <a:xfrm>
              <a:off x="5452036" y="435321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DB004A6F-DAE2-AC0F-557E-29C805E74C64}"/>
                </a:ext>
              </a:extLst>
            </p:cNvPr>
            <p:cNvSpPr/>
            <p:nvPr/>
          </p:nvSpPr>
          <p:spPr>
            <a:xfrm>
              <a:off x="5531487" y="435356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B1E1AB44-72F0-E542-F00A-169D18263872}"/>
                </a:ext>
              </a:extLst>
            </p:cNvPr>
            <p:cNvSpPr/>
            <p:nvPr/>
          </p:nvSpPr>
          <p:spPr>
            <a:xfrm>
              <a:off x="5602838" y="435321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>
              <a:extLst>
                <a:ext uri="{FF2B5EF4-FFF2-40B4-BE49-F238E27FC236}">
                  <a16:creationId xmlns:a16="http://schemas.microsoft.com/office/drawing/2014/main" id="{3A573275-FA18-DA64-C9A7-C1006CA7FF91}"/>
                </a:ext>
              </a:extLst>
            </p:cNvPr>
            <p:cNvSpPr/>
            <p:nvPr/>
          </p:nvSpPr>
          <p:spPr>
            <a:xfrm>
              <a:off x="5671630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3099C4B8-DAB4-9AAC-ED84-6F5A0E36A46C}"/>
                </a:ext>
              </a:extLst>
            </p:cNvPr>
            <p:cNvSpPr/>
            <p:nvPr/>
          </p:nvSpPr>
          <p:spPr>
            <a:xfrm>
              <a:off x="5751081" y="43471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7A457AB5-AB76-FB76-9393-D4D07EA666A6}"/>
                </a:ext>
              </a:extLst>
            </p:cNvPr>
            <p:cNvSpPr/>
            <p:nvPr/>
          </p:nvSpPr>
          <p:spPr>
            <a:xfrm>
              <a:off x="5819873" y="43457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134B3BDA-A59D-E931-0DEE-AF8A06D98987}"/>
                </a:ext>
              </a:extLst>
            </p:cNvPr>
            <p:cNvSpPr/>
            <p:nvPr/>
          </p:nvSpPr>
          <p:spPr>
            <a:xfrm>
              <a:off x="5305216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BFE2B6EE-DFAF-AB72-479F-8246139C56DF}"/>
                </a:ext>
              </a:extLst>
            </p:cNvPr>
            <p:cNvSpPr/>
            <p:nvPr/>
          </p:nvSpPr>
          <p:spPr>
            <a:xfrm>
              <a:off x="5383244" y="441789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25552AF0-3636-2735-CFDC-38F5BCA2CC2C}"/>
                </a:ext>
              </a:extLst>
            </p:cNvPr>
            <p:cNvSpPr/>
            <p:nvPr/>
          </p:nvSpPr>
          <p:spPr>
            <a:xfrm>
              <a:off x="5452036" y="4420742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F223AFB7-C267-06FB-2D16-8A62BF9714FF}"/>
                </a:ext>
              </a:extLst>
            </p:cNvPr>
            <p:cNvSpPr/>
            <p:nvPr/>
          </p:nvSpPr>
          <p:spPr>
            <a:xfrm>
              <a:off x="5531487" y="44210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Rectangle 777">
              <a:extLst>
                <a:ext uri="{FF2B5EF4-FFF2-40B4-BE49-F238E27FC236}">
                  <a16:creationId xmlns:a16="http://schemas.microsoft.com/office/drawing/2014/main" id="{96C5E77A-2D36-0F19-3037-295857B2C39F}"/>
                </a:ext>
              </a:extLst>
            </p:cNvPr>
            <p:cNvSpPr/>
            <p:nvPr/>
          </p:nvSpPr>
          <p:spPr>
            <a:xfrm>
              <a:off x="5602838" y="442074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Rectangle 778">
              <a:extLst>
                <a:ext uri="{FF2B5EF4-FFF2-40B4-BE49-F238E27FC236}">
                  <a16:creationId xmlns:a16="http://schemas.microsoft.com/office/drawing/2014/main" id="{B50D0C50-53E2-D0DA-F946-C2DB64E0F4E1}"/>
                </a:ext>
              </a:extLst>
            </p:cNvPr>
            <p:cNvSpPr/>
            <p:nvPr/>
          </p:nvSpPr>
          <p:spPr>
            <a:xfrm>
              <a:off x="5671630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Rectangle 779">
              <a:extLst>
                <a:ext uri="{FF2B5EF4-FFF2-40B4-BE49-F238E27FC236}">
                  <a16:creationId xmlns:a16="http://schemas.microsoft.com/office/drawing/2014/main" id="{F1BA9EA6-40BC-B938-40ED-AA24BD095156}"/>
                </a:ext>
              </a:extLst>
            </p:cNvPr>
            <p:cNvSpPr/>
            <p:nvPr/>
          </p:nvSpPr>
          <p:spPr>
            <a:xfrm>
              <a:off x="5751081" y="44147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Rectangle 780">
              <a:extLst>
                <a:ext uri="{FF2B5EF4-FFF2-40B4-BE49-F238E27FC236}">
                  <a16:creationId xmlns:a16="http://schemas.microsoft.com/office/drawing/2014/main" id="{A5926599-D8B3-DA90-1D16-81380027E530}"/>
                </a:ext>
              </a:extLst>
            </p:cNvPr>
            <p:cNvSpPr/>
            <p:nvPr/>
          </p:nvSpPr>
          <p:spPr>
            <a:xfrm>
              <a:off x="5819873" y="44132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65E644F2-C738-A973-FB87-BBAB67B79F1F}"/>
              </a:ext>
            </a:extLst>
          </p:cNvPr>
          <p:cNvGrpSpPr/>
          <p:nvPr/>
        </p:nvGrpSpPr>
        <p:grpSpPr>
          <a:xfrm>
            <a:off x="5201475" y="3905383"/>
            <a:ext cx="1156171" cy="1089710"/>
            <a:chOff x="4717832" y="3387443"/>
            <a:chExt cx="1156171" cy="108971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C4938EC-335C-829B-6708-7A533E2DD751}"/>
                </a:ext>
              </a:extLst>
            </p:cNvPr>
            <p:cNvSpPr/>
            <p:nvPr/>
          </p:nvSpPr>
          <p:spPr>
            <a:xfrm>
              <a:off x="4717832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086492D-D0D9-47E8-6C9E-D6AB9279F4D8}"/>
                </a:ext>
              </a:extLst>
            </p:cNvPr>
            <p:cNvSpPr/>
            <p:nvPr/>
          </p:nvSpPr>
          <p:spPr>
            <a:xfrm>
              <a:off x="4795860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BE71150-680C-CFC3-424F-4971E22D345C}"/>
                </a:ext>
              </a:extLst>
            </p:cNvPr>
            <p:cNvSpPr/>
            <p:nvPr/>
          </p:nvSpPr>
          <p:spPr>
            <a:xfrm>
              <a:off x="4864652" y="339632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7BE6EA5-36C7-B29B-8131-681F62305639}"/>
                </a:ext>
              </a:extLst>
            </p:cNvPr>
            <p:cNvSpPr/>
            <p:nvPr/>
          </p:nvSpPr>
          <p:spPr>
            <a:xfrm>
              <a:off x="4944103" y="33966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4DCD4C-B235-A20A-A21A-D8097CC421A4}"/>
                </a:ext>
              </a:extLst>
            </p:cNvPr>
            <p:cNvSpPr/>
            <p:nvPr/>
          </p:nvSpPr>
          <p:spPr>
            <a:xfrm>
              <a:off x="5015454" y="339632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A67E70E-99C3-D1F8-2D70-865863C26D5D}"/>
                </a:ext>
              </a:extLst>
            </p:cNvPr>
            <p:cNvSpPr/>
            <p:nvPr/>
          </p:nvSpPr>
          <p:spPr>
            <a:xfrm>
              <a:off x="5084246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1E103B7-ED0F-8358-00BA-01E4FF6C3957}"/>
                </a:ext>
              </a:extLst>
            </p:cNvPr>
            <p:cNvSpPr/>
            <p:nvPr/>
          </p:nvSpPr>
          <p:spPr>
            <a:xfrm>
              <a:off x="5163697" y="339028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9D7C1B1-11E4-5572-4785-FBB59E040C86}"/>
                </a:ext>
              </a:extLst>
            </p:cNvPr>
            <p:cNvSpPr/>
            <p:nvPr/>
          </p:nvSpPr>
          <p:spPr>
            <a:xfrm>
              <a:off x="5232489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1139FE8-AD71-19F4-FD64-8A5A3F6F49AA}"/>
                </a:ext>
              </a:extLst>
            </p:cNvPr>
            <p:cNvSpPr/>
            <p:nvPr/>
          </p:nvSpPr>
          <p:spPr>
            <a:xfrm>
              <a:off x="4717832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952297E-2D95-2A4C-9834-585C3C962684}"/>
                </a:ext>
              </a:extLst>
            </p:cNvPr>
            <p:cNvSpPr/>
            <p:nvPr/>
          </p:nvSpPr>
          <p:spPr>
            <a:xfrm>
              <a:off x="4795860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2827F7B-9575-617C-748E-194AAA345CFE}"/>
                </a:ext>
              </a:extLst>
            </p:cNvPr>
            <p:cNvSpPr/>
            <p:nvPr/>
          </p:nvSpPr>
          <p:spPr>
            <a:xfrm>
              <a:off x="4864652" y="34638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A995667-1224-FC21-40B8-4749B48EF284}"/>
                </a:ext>
              </a:extLst>
            </p:cNvPr>
            <p:cNvSpPr/>
            <p:nvPr/>
          </p:nvSpPr>
          <p:spPr>
            <a:xfrm>
              <a:off x="4944103" y="34642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9693749-AA05-3EB6-359F-EABCBE773546}"/>
                </a:ext>
              </a:extLst>
            </p:cNvPr>
            <p:cNvSpPr/>
            <p:nvPr/>
          </p:nvSpPr>
          <p:spPr>
            <a:xfrm>
              <a:off x="5015454" y="34638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71D0C5-FB63-29A0-58AB-0F14B9995A29}"/>
                </a:ext>
              </a:extLst>
            </p:cNvPr>
            <p:cNvSpPr/>
            <p:nvPr/>
          </p:nvSpPr>
          <p:spPr>
            <a:xfrm>
              <a:off x="5084246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21D8D5A-61EE-00D8-A34E-C2A76C338046}"/>
                </a:ext>
              </a:extLst>
            </p:cNvPr>
            <p:cNvSpPr/>
            <p:nvPr/>
          </p:nvSpPr>
          <p:spPr>
            <a:xfrm>
              <a:off x="5163697" y="3457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ED40A59-A04F-4A5C-99F5-2287AA34F766}"/>
                </a:ext>
              </a:extLst>
            </p:cNvPr>
            <p:cNvSpPr/>
            <p:nvPr/>
          </p:nvSpPr>
          <p:spPr>
            <a:xfrm>
              <a:off x="5232489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B159CE9-8BA3-A971-C907-DDE6808FF47E}"/>
                </a:ext>
              </a:extLst>
            </p:cNvPr>
            <p:cNvSpPr/>
            <p:nvPr/>
          </p:nvSpPr>
          <p:spPr>
            <a:xfrm>
              <a:off x="4717832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793AB40-F85A-EF77-47FD-2BBB39795F19}"/>
                </a:ext>
              </a:extLst>
            </p:cNvPr>
            <p:cNvSpPr/>
            <p:nvPr/>
          </p:nvSpPr>
          <p:spPr>
            <a:xfrm>
              <a:off x="4795860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C8146B4-68D7-50F7-CC8A-1A68259C51E6}"/>
                </a:ext>
              </a:extLst>
            </p:cNvPr>
            <p:cNvSpPr/>
            <p:nvPr/>
          </p:nvSpPr>
          <p:spPr>
            <a:xfrm>
              <a:off x="4864652" y="353512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998AEB0-E35A-8275-857C-F988F0548804}"/>
                </a:ext>
              </a:extLst>
            </p:cNvPr>
            <p:cNvSpPr/>
            <p:nvPr/>
          </p:nvSpPr>
          <p:spPr>
            <a:xfrm>
              <a:off x="4944103" y="353547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51EF2B2-E5C9-6AF6-CAE4-2779E8E336EE}"/>
                </a:ext>
              </a:extLst>
            </p:cNvPr>
            <p:cNvSpPr/>
            <p:nvPr/>
          </p:nvSpPr>
          <p:spPr>
            <a:xfrm>
              <a:off x="5015454" y="35351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9556A9-E498-B2E7-39CF-C96E81404D6A}"/>
                </a:ext>
              </a:extLst>
            </p:cNvPr>
            <p:cNvSpPr/>
            <p:nvPr/>
          </p:nvSpPr>
          <p:spPr>
            <a:xfrm>
              <a:off x="5084246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ABDE02-AEDC-9948-2E7B-287045E3CA53}"/>
                </a:ext>
              </a:extLst>
            </p:cNvPr>
            <p:cNvSpPr/>
            <p:nvPr/>
          </p:nvSpPr>
          <p:spPr>
            <a:xfrm>
              <a:off x="5163697" y="35290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ABCB1A3-1B91-EBD6-274B-CD8BB3D54A75}"/>
                </a:ext>
              </a:extLst>
            </p:cNvPr>
            <p:cNvSpPr/>
            <p:nvPr/>
          </p:nvSpPr>
          <p:spPr>
            <a:xfrm>
              <a:off x="5232489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5854A63-3B03-DDC7-0E66-7A7E93B5DCFF}"/>
                </a:ext>
              </a:extLst>
            </p:cNvPr>
            <p:cNvSpPr/>
            <p:nvPr/>
          </p:nvSpPr>
          <p:spPr>
            <a:xfrm>
              <a:off x="4717832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C38F157-42F4-4D95-1277-05C22EF984B5}"/>
                </a:ext>
              </a:extLst>
            </p:cNvPr>
            <p:cNvSpPr/>
            <p:nvPr/>
          </p:nvSpPr>
          <p:spPr>
            <a:xfrm>
              <a:off x="4795860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7DCFECF-56BC-068F-CD36-9EDD5873CF90}"/>
                </a:ext>
              </a:extLst>
            </p:cNvPr>
            <p:cNvSpPr/>
            <p:nvPr/>
          </p:nvSpPr>
          <p:spPr>
            <a:xfrm>
              <a:off x="4864652" y="360264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9795EE0-50F0-2433-17D6-B16E3C70BAFD}"/>
                </a:ext>
              </a:extLst>
            </p:cNvPr>
            <p:cNvSpPr/>
            <p:nvPr/>
          </p:nvSpPr>
          <p:spPr>
            <a:xfrm>
              <a:off x="4944103" y="360300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2AD7DEF-B20F-2496-BFDE-8706A76490E0}"/>
                </a:ext>
              </a:extLst>
            </p:cNvPr>
            <p:cNvSpPr/>
            <p:nvPr/>
          </p:nvSpPr>
          <p:spPr>
            <a:xfrm>
              <a:off x="5015454" y="36026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42FC0DF-56A1-6DFE-CA2C-07D5446F48BD}"/>
                </a:ext>
              </a:extLst>
            </p:cNvPr>
            <p:cNvSpPr/>
            <p:nvPr/>
          </p:nvSpPr>
          <p:spPr>
            <a:xfrm>
              <a:off x="5084246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69A46CE-F001-7FD1-B34E-5781AA25634A}"/>
                </a:ext>
              </a:extLst>
            </p:cNvPr>
            <p:cNvSpPr/>
            <p:nvPr/>
          </p:nvSpPr>
          <p:spPr>
            <a:xfrm>
              <a:off x="5163697" y="3596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BC820A1-541A-9428-D27D-07C05590E029}"/>
                </a:ext>
              </a:extLst>
            </p:cNvPr>
            <p:cNvSpPr/>
            <p:nvPr/>
          </p:nvSpPr>
          <p:spPr>
            <a:xfrm>
              <a:off x="5232489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AB0EBAE-7590-1A23-0D1E-9F7BF702B6DF}"/>
                </a:ext>
              </a:extLst>
            </p:cNvPr>
            <p:cNvSpPr/>
            <p:nvPr/>
          </p:nvSpPr>
          <p:spPr>
            <a:xfrm>
              <a:off x="4717832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5CF724E-BA62-9F34-827B-CCA9A528D91A}"/>
                </a:ext>
              </a:extLst>
            </p:cNvPr>
            <p:cNvSpPr/>
            <p:nvPr/>
          </p:nvSpPr>
          <p:spPr>
            <a:xfrm>
              <a:off x="4795860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7F165D-BB56-6D6E-4905-915AE7995C35}"/>
                </a:ext>
              </a:extLst>
            </p:cNvPr>
            <p:cNvSpPr/>
            <p:nvPr/>
          </p:nvSpPr>
          <p:spPr>
            <a:xfrm>
              <a:off x="4867343" y="366846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90B48E0-7EDE-FEBA-5438-8FE2D8FF0FE9}"/>
                </a:ext>
              </a:extLst>
            </p:cNvPr>
            <p:cNvSpPr/>
            <p:nvPr/>
          </p:nvSpPr>
          <p:spPr>
            <a:xfrm>
              <a:off x="4944103" y="36702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A88297B-CA88-7272-B165-BB393F27F658}"/>
                </a:ext>
              </a:extLst>
            </p:cNvPr>
            <p:cNvSpPr/>
            <p:nvPr/>
          </p:nvSpPr>
          <p:spPr>
            <a:xfrm>
              <a:off x="5015454" y="36698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A7AB354-0EE6-3EAB-A764-2B57D37BC05F}"/>
                </a:ext>
              </a:extLst>
            </p:cNvPr>
            <p:cNvSpPr/>
            <p:nvPr/>
          </p:nvSpPr>
          <p:spPr>
            <a:xfrm>
              <a:off x="5084246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363BA1D-A932-9422-9B0D-8F97933B4363}"/>
                </a:ext>
              </a:extLst>
            </p:cNvPr>
            <p:cNvSpPr/>
            <p:nvPr/>
          </p:nvSpPr>
          <p:spPr>
            <a:xfrm>
              <a:off x="5163697" y="36638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5FA03C1-DB44-E806-DF31-85B2AE1FE36E}"/>
                </a:ext>
              </a:extLst>
            </p:cNvPr>
            <p:cNvSpPr/>
            <p:nvPr/>
          </p:nvSpPr>
          <p:spPr>
            <a:xfrm>
              <a:off x="5232489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53D0207-9CFE-3106-8727-463F6F6AC6BD}"/>
                </a:ext>
              </a:extLst>
            </p:cNvPr>
            <p:cNvSpPr/>
            <p:nvPr/>
          </p:nvSpPr>
          <p:spPr>
            <a:xfrm>
              <a:off x="4717832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1DD7683-1ED9-8F6D-396A-7566C8A3D157}"/>
                </a:ext>
              </a:extLst>
            </p:cNvPr>
            <p:cNvSpPr/>
            <p:nvPr/>
          </p:nvSpPr>
          <p:spPr>
            <a:xfrm>
              <a:off x="4795860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9628C7-F9A8-27C9-52B9-FF7FD67C8643}"/>
                </a:ext>
              </a:extLst>
            </p:cNvPr>
            <p:cNvSpPr/>
            <p:nvPr/>
          </p:nvSpPr>
          <p:spPr>
            <a:xfrm>
              <a:off x="4864652" y="373741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AD38548-AC17-DC95-50E7-E031F1289838}"/>
                </a:ext>
              </a:extLst>
            </p:cNvPr>
            <p:cNvSpPr/>
            <p:nvPr/>
          </p:nvSpPr>
          <p:spPr>
            <a:xfrm>
              <a:off x="4944103" y="37377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FE902D4-8168-DCD5-AF0F-B4308D508F0D}"/>
                </a:ext>
              </a:extLst>
            </p:cNvPr>
            <p:cNvSpPr/>
            <p:nvPr/>
          </p:nvSpPr>
          <p:spPr>
            <a:xfrm>
              <a:off x="5015454" y="37374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666163B-B20F-AD57-9AE4-B89EACB43149}"/>
                </a:ext>
              </a:extLst>
            </p:cNvPr>
            <p:cNvSpPr/>
            <p:nvPr/>
          </p:nvSpPr>
          <p:spPr>
            <a:xfrm>
              <a:off x="5084246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A9F3D51-75A7-8AAC-84AB-32F9BFF6C017}"/>
                </a:ext>
              </a:extLst>
            </p:cNvPr>
            <p:cNvSpPr/>
            <p:nvPr/>
          </p:nvSpPr>
          <p:spPr>
            <a:xfrm>
              <a:off x="5163697" y="37313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58D0F33-201B-622E-DDED-CBB83638AEFD}"/>
                </a:ext>
              </a:extLst>
            </p:cNvPr>
            <p:cNvSpPr/>
            <p:nvPr/>
          </p:nvSpPr>
          <p:spPr>
            <a:xfrm>
              <a:off x="5232489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4AF7789-B1C4-C26F-3C54-8261DCA86834}"/>
                </a:ext>
              </a:extLst>
            </p:cNvPr>
            <p:cNvSpPr/>
            <p:nvPr/>
          </p:nvSpPr>
          <p:spPr>
            <a:xfrm>
              <a:off x="4717832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D91FB29-2BC1-57E7-D738-7C295872190A}"/>
                </a:ext>
              </a:extLst>
            </p:cNvPr>
            <p:cNvSpPr/>
            <p:nvPr/>
          </p:nvSpPr>
          <p:spPr>
            <a:xfrm>
              <a:off x="4795860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835C312-9268-036E-A099-A68F25E77DA6}"/>
                </a:ext>
              </a:extLst>
            </p:cNvPr>
            <p:cNvSpPr/>
            <p:nvPr/>
          </p:nvSpPr>
          <p:spPr>
            <a:xfrm>
              <a:off x="4864652" y="380868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F32B61-1EEA-0F47-CD0C-59E89384E88E}"/>
                </a:ext>
              </a:extLst>
            </p:cNvPr>
            <p:cNvSpPr/>
            <p:nvPr/>
          </p:nvSpPr>
          <p:spPr>
            <a:xfrm>
              <a:off x="4944103" y="38090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49DE446-BBDC-CE50-8702-D3ADAAB9833A}"/>
                </a:ext>
              </a:extLst>
            </p:cNvPr>
            <p:cNvSpPr/>
            <p:nvPr/>
          </p:nvSpPr>
          <p:spPr>
            <a:xfrm>
              <a:off x="5015454" y="38086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221B979-02C3-9858-049C-89888137BDB6}"/>
                </a:ext>
              </a:extLst>
            </p:cNvPr>
            <p:cNvSpPr/>
            <p:nvPr/>
          </p:nvSpPr>
          <p:spPr>
            <a:xfrm>
              <a:off x="5084246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11F4062-05B2-5CE0-DA1C-C1D40886369B}"/>
                </a:ext>
              </a:extLst>
            </p:cNvPr>
            <p:cNvSpPr/>
            <p:nvPr/>
          </p:nvSpPr>
          <p:spPr>
            <a:xfrm>
              <a:off x="5163697" y="38026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DB26FCA-1C6C-9397-7F88-8695D182954B}"/>
                </a:ext>
              </a:extLst>
            </p:cNvPr>
            <p:cNvSpPr/>
            <p:nvPr/>
          </p:nvSpPr>
          <p:spPr>
            <a:xfrm>
              <a:off x="5232489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F663CCF-A28F-A667-E312-04D1CD3D82FB}"/>
                </a:ext>
              </a:extLst>
            </p:cNvPr>
            <p:cNvSpPr/>
            <p:nvPr/>
          </p:nvSpPr>
          <p:spPr>
            <a:xfrm>
              <a:off x="4717832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3D2BE06-49EC-9A50-3EEC-CE914A871BD2}"/>
                </a:ext>
              </a:extLst>
            </p:cNvPr>
            <p:cNvSpPr/>
            <p:nvPr/>
          </p:nvSpPr>
          <p:spPr>
            <a:xfrm>
              <a:off x="4795860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DAC2130-A0D8-8197-4A33-6D4B278D37F9}"/>
                </a:ext>
              </a:extLst>
            </p:cNvPr>
            <p:cNvSpPr/>
            <p:nvPr/>
          </p:nvSpPr>
          <p:spPr>
            <a:xfrm>
              <a:off x="4864652" y="387620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A4E7D8F-3E1B-AA23-06C1-7F4D517B93C4}"/>
                </a:ext>
              </a:extLst>
            </p:cNvPr>
            <p:cNvSpPr/>
            <p:nvPr/>
          </p:nvSpPr>
          <p:spPr>
            <a:xfrm>
              <a:off x="4944103" y="38765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010D72D-96F3-03CA-D964-EE8F3634EF70}"/>
                </a:ext>
              </a:extLst>
            </p:cNvPr>
            <p:cNvSpPr/>
            <p:nvPr/>
          </p:nvSpPr>
          <p:spPr>
            <a:xfrm>
              <a:off x="5015454" y="38762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30B1F81-A6CB-C226-93EB-2DE908499D10}"/>
                </a:ext>
              </a:extLst>
            </p:cNvPr>
            <p:cNvSpPr/>
            <p:nvPr/>
          </p:nvSpPr>
          <p:spPr>
            <a:xfrm>
              <a:off x="5084246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710F900-A333-09E1-6EC2-227D399FD000}"/>
                </a:ext>
              </a:extLst>
            </p:cNvPr>
            <p:cNvSpPr/>
            <p:nvPr/>
          </p:nvSpPr>
          <p:spPr>
            <a:xfrm>
              <a:off x="5163697" y="38701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52E5B0F-46E7-53AB-18A8-957AD72FE525}"/>
                </a:ext>
              </a:extLst>
            </p:cNvPr>
            <p:cNvSpPr/>
            <p:nvPr/>
          </p:nvSpPr>
          <p:spPr>
            <a:xfrm>
              <a:off x="5232489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E08BBE9-9C82-C98B-51F4-5E444EAD1D61}"/>
                </a:ext>
              </a:extLst>
            </p:cNvPr>
            <p:cNvSpPr/>
            <p:nvPr/>
          </p:nvSpPr>
          <p:spPr>
            <a:xfrm>
              <a:off x="5313627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B3132C2-1D8D-565C-BBB9-8A11C59F023B}"/>
                </a:ext>
              </a:extLst>
            </p:cNvPr>
            <p:cNvSpPr/>
            <p:nvPr/>
          </p:nvSpPr>
          <p:spPr>
            <a:xfrm>
              <a:off x="5391655" y="33920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19B1BB8C-DB61-2970-6B9F-945BC006E75A}"/>
                </a:ext>
              </a:extLst>
            </p:cNvPr>
            <p:cNvSpPr/>
            <p:nvPr/>
          </p:nvSpPr>
          <p:spPr>
            <a:xfrm>
              <a:off x="5460447" y="3394901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BEC7-673D-4646-1423-89B4A7FC0DAF}"/>
                </a:ext>
              </a:extLst>
            </p:cNvPr>
            <p:cNvSpPr/>
            <p:nvPr/>
          </p:nvSpPr>
          <p:spPr>
            <a:xfrm>
              <a:off x="5539898" y="33952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EA111612-DD01-2254-0B03-1F5482C081B7}"/>
                </a:ext>
              </a:extLst>
            </p:cNvPr>
            <p:cNvSpPr/>
            <p:nvPr/>
          </p:nvSpPr>
          <p:spPr>
            <a:xfrm>
              <a:off x="5611249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8CB98CB1-44FA-4D1B-967D-8A5DB4712FE3}"/>
                </a:ext>
              </a:extLst>
            </p:cNvPr>
            <p:cNvSpPr/>
            <p:nvPr/>
          </p:nvSpPr>
          <p:spPr>
            <a:xfrm>
              <a:off x="5680041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74E56AA4-FB6F-2EB9-E463-E093CB0A3E80}"/>
                </a:ext>
              </a:extLst>
            </p:cNvPr>
            <p:cNvSpPr/>
            <p:nvPr/>
          </p:nvSpPr>
          <p:spPr>
            <a:xfrm>
              <a:off x="5759492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7315CA9-51CB-C808-5E42-19263CC15E37}"/>
                </a:ext>
              </a:extLst>
            </p:cNvPr>
            <p:cNvSpPr/>
            <p:nvPr/>
          </p:nvSpPr>
          <p:spPr>
            <a:xfrm>
              <a:off x="5828284" y="338744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CDB60A2-5EAD-FE33-7EFF-8822D8485570}"/>
                </a:ext>
              </a:extLst>
            </p:cNvPr>
            <p:cNvSpPr/>
            <p:nvPr/>
          </p:nvSpPr>
          <p:spPr>
            <a:xfrm>
              <a:off x="5313627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9D1D820-2A6D-2098-8CD4-1A87F7D39D89}"/>
                </a:ext>
              </a:extLst>
            </p:cNvPr>
            <p:cNvSpPr/>
            <p:nvPr/>
          </p:nvSpPr>
          <p:spPr>
            <a:xfrm>
              <a:off x="5391655" y="34595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B77E06FA-DFBD-B3E1-441D-3342A032259F}"/>
                </a:ext>
              </a:extLst>
            </p:cNvPr>
            <p:cNvSpPr/>
            <p:nvPr/>
          </p:nvSpPr>
          <p:spPr>
            <a:xfrm>
              <a:off x="5460447" y="346242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EB26184D-84FD-1A16-B4DF-BB9CA160EC2E}"/>
                </a:ext>
              </a:extLst>
            </p:cNvPr>
            <p:cNvSpPr/>
            <p:nvPr/>
          </p:nvSpPr>
          <p:spPr>
            <a:xfrm>
              <a:off x="5539898" y="34627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12155C80-D48A-7361-E9CC-417326CB95E2}"/>
                </a:ext>
              </a:extLst>
            </p:cNvPr>
            <p:cNvSpPr/>
            <p:nvPr/>
          </p:nvSpPr>
          <p:spPr>
            <a:xfrm>
              <a:off x="5611249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BDEAA81-9E00-FC72-F293-B4EFF857921E}"/>
                </a:ext>
              </a:extLst>
            </p:cNvPr>
            <p:cNvSpPr/>
            <p:nvPr/>
          </p:nvSpPr>
          <p:spPr>
            <a:xfrm>
              <a:off x="5680041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7CA132BA-2913-7261-91B3-467E2CDA685E}"/>
                </a:ext>
              </a:extLst>
            </p:cNvPr>
            <p:cNvSpPr/>
            <p:nvPr/>
          </p:nvSpPr>
          <p:spPr>
            <a:xfrm>
              <a:off x="5759492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085FFB65-747B-28A9-DA57-6944C17002CA}"/>
                </a:ext>
              </a:extLst>
            </p:cNvPr>
            <p:cNvSpPr/>
            <p:nvPr/>
          </p:nvSpPr>
          <p:spPr>
            <a:xfrm>
              <a:off x="5828284" y="34549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D5441793-E503-B1EB-DF6E-FC54654F064A}"/>
                </a:ext>
              </a:extLst>
            </p:cNvPr>
            <p:cNvSpPr/>
            <p:nvPr/>
          </p:nvSpPr>
          <p:spPr>
            <a:xfrm>
              <a:off x="5313627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9F1120E0-2CE6-3829-9902-D040435E0F0C}"/>
                </a:ext>
              </a:extLst>
            </p:cNvPr>
            <p:cNvSpPr/>
            <p:nvPr/>
          </p:nvSpPr>
          <p:spPr>
            <a:xfrm>
              <a:off x="5391655" y="35308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D3051498-72C8-AA70-081A-B6C8F67062FA}"/>
                </a:ext>
              </a:extLst>
            </p:cNvPr>
            <p:cNvSpPr/>
            <p:nvPr/>
          </p:nvSpPr>
          <p:spPr>
            <a:xfrm>
              <a:off x="5460447" y="353369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7712A65-A7F3-849F-677F-15DA649D31BB}"/>
                </a:ext>
              </a:extLst>
            </p:cNvPr>
            <p:cNvSpPr/>
            <p:nvPr/>
          </p:nvSpPr>
          <p:spPr>
            <a:xfrm>
              <a:off x="5539898" y="35340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B160726-DF94-D3B4-01A3-175B4AB7056C}"/>
                </a:ext>
              </a:extLst>
            </p:cNvPr>
            <p:cNvSpPr/>
            <p:nvPr/>
          </p:nvSpPr>
          <p:spPr>
            <a:xfrm>
              <a:off x="5611249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2E9175A6-61FA-B4A1-087F-229F384E1E0F}"/>
                </a:ext>
              </a:extLst>
            </p:cNvPr>
            <p:cNvSpPr/>
            <p:nvPr/>
          </p:nvSpPr>
          <p:spPr>
            <a:xfrm>
              <a:off x="5680041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83143730-161C-4FCA-E3F0-D8CC5B6E698C}"/>
                </a:ext>
              </a:extLst>
            </p:cNvPr>
            <p:cNvSpPr/>
            <p:nvPr/>
          </p:nvSpPr>
          <p:spPr>
            <a:xfrm>
              <a:off x="5759492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3F4B7679-D595-FD00-1C1C-FD45BC5CECE2}"/>
                </a:ext>
              </a:extLst>
            </p:cNvPr>
            <p:cNvSpPr/>
            <p:nvPr/>
          </p:nvSpPr>
          <p:spPr>
            <a:xfrm>
              <a:off x="5828284" y="35262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A9E41BB-392E-D757-DB01-279CEC396B8B}"/>
                </a:ext>
              </a:extLst>
            </p:cNvPr>
            <p:cNvSpPr/>
            <p:nvPr/>
          </p:nvSpPr>
          <p:spPr>
            <a:xfrm>
              <a:off x="5313627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1C24965-D2EC-8BD0-7858-E1A0966F4D77}"/>
                </a:ext>
              </a:extLst>
            </p:cNvPr>
            <p:cNvSpPr/>
            <p:nvPr/>
          </p:nvSpPr>
          <p:spPr>
            <a:xfrm>
              <a:off x="5391655" y="35983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A099A6DF-D7FC-CB37-E9A4-2B50E77D9664}"/>
                </a:ext>
              </a:extLst>
            </p:cNvPr>
            <p:cNvSpPr/>
            <p:nvPr/>
          </p:nvSpPr>
          <p:spPr>
            <a:xfrm>
              <a:off x="5460447" y="360122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04F06E58-3D9D-6E9C-08BA-2D386BB475B6}"/>
                </a:ext>
              </a:extLst>
            </p:cNvPr>
            <p:cNvSpPr/>
            <p:nvPr/>
          </p:nvSpPr>
          <p:spPr>
            <a:xfrm>
              <a:off x="5539898" y="360158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BFF7ED6F-28B2-A554-7FC6-DAB83D8072E8}"/>
                </a:ext>
              </a:extLst>
            </p:cNvPr>
            <p:cNvSpPr/>
            <p:nvPr/>
          </p:nvSpPr>
          <p:spPr>
            <a:xfrm>
              <a:off x="5611249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E8734C5-D8DE-6285-60CD-CE624B0A0B9C}"/>
                </a:ext>
              </a:extLst>
            </p:cNvPr>
            <p:cNvSpPr/>
            <p:nvPr/>
          </p:nvSpPr>
          <p:spPr>
            <a:xfrm>
              <a:off x="5680041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408FEFD2-1007-2103-FBA9-42499E575344}"/>
                </a:ext>
              </a:extLst>
            </p:cNvPr>
            <p:cNvSpPr/>
            <p:nvPr/>
          </p:nvSpPr>
          <p:spPr>
            <a:xfrm>
              <a:off x="5759492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2241CAF5-63F4-C709-406B-B4307B43C147}"/>
                </a:ext>
              </a:extLst>
            </p:cNvPr>
            <p:cNvSpPr/>
            <p:nvPr/>
          </p:nvSpPr>
          <p:spPr>
            <a:xfrm>
              <a:off x="5828284" y="35937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E532CE78-5E77-542A-9470-61C2FB6FD28C}"/>
                </a:ext>
              </a:extLst>
            </p:cNvPr>
            <p:cNvSpPr/>
            <p:nvPr/>
          </p:nvSpPr>
          <p:spPr>
            <a:xfrm>
              <a:off x="5313627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E4FB2DD2-4624-7FC9-E353-BC8065ACD9E8}"/>
                </a:ext>
              </a:extLst>
            </p:cNvPr>
            <p:cNvSpPr/>
            <p:nvPr/>
          </p:nvSpPr>
          <p:spPr>
            <a:xfrm>
              <a:off x="5391655" y="36656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12A29BA2-9B7D-F1B1-0C8A-6EBF6E2374EB}"/>
                </a:ext>
              </a:extLst>
            </p:cNvPr>
            <p:cNvSpPr/>
            <p:nvPr/>
          </p:nvSpPr>
          <p:spPr>
            <a:xfrm>
              <a:off x="5463138" y="3667044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04723B88-8036-F2D9-C364-EF3CAF959EB8}"/>
                </a:ext>
              </a:extLst>
            </p:cNvPr>
            <p:cNvSpPr/>
            <p:nvPr/>
          </p:nvSpPr>
          <p:spPr>
            <a:xfrm>
              <a:off x="5539898" y="3668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31383DE6-055E-D4C1-DBBB-B768FEF4F5A5}"/>
                </a:ext>
              </a:extLst>
            </p:cNvPr>
            <p:cNvSpPr/>
            <p:nvPr/>
          </p:nvSpPr>
          <p:spPr>
            <a:xfrm>
              <a:off x="5611249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958F540B-B0AF-50FB-6C42-641A306E063E}"/>
                </a:ext>
              </a:extLst>
            </p:cNvPr>
            <p:cNvSpPr/>
            <p:nvPr/>
          </p:nvSpPr>
          <p:spPr>
            <a:xfrm>
              <a:off x="5680041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A932AAC2-6A3A-B776-A2D1-5D44C38A4F7C}"/>
                </a:ext>
              </a:extLst>
            </p:cNvPr>
            <p:cNvSpPr/>
            <p:nvPr/>
          </p:nvSpPr>
          <p:spPr>
            <a:xfrm>
              <a:off x="5759492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46A0D6D-DD56-CDD3-7D4D-BB764D8B850C}"/>
                </a:ext>
              </a:extLst>
            </p:cNvPr>
            <p:cNvSpPr/>
            <p:nvPr/>
          </p:nvSpPr>
          <p:spPr>
            <a:xfrm>
              <a:off x="5828284" y="366100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46DAF84-6DBA-1E4E-5534-EC6FC1C74232}"/>
                </a:ext>
              </a:extLst>
            </p:cNvPr>
            <p:cNvSpPr/>
            <p:nvPr/>
          </p:nvSpPr>
          <p:spPr>
            <a:xfrm>
              <a:off x="5313627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9CDD75FA-D1E3-0D7E-8CB8-5E3B7867E777}"/>
                </a:ext>
              </a:extLst>
            </p:cNvPr>
            <p:cNvSpPr/>
            <p:nvPr/>
          </p:nvSpPr>
          <p:spPr>
            <a:xfrm>
              <a:off x="5391655" y="3733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684ECCAE-A5BD-69F8-FD23-DEED479CD1E1}"/>
                </a:ext>
              </a:extLst>
            </p:cNvPr>
            <p:cNvSpPr/>
            <p:nvPr/>
          </p:nvSpPr>
          <p:spPr>
            <a:xfrm>
              <a:off x="5460447" y="3735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F65F0DF-DB2D-6FB6-6CCC-4243051CDBDD}"/>
                </a:ext>
              </a:extLst>
            </p:cNvPr>
            <p:cNvSpPr/>
            <p:nvPr/>
          </p:nvSpPr>
          <p:spPr>
            <a:xfrm>
              <a:off x="5539898" y="3736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616491E8-2A06-FAEA-8785-A289429DE86A}"/>
                </a:ext>
              </a:extLst>
            </p:cNvPr>
            <p:cNvSpPr/>
            <p:nvPr/>
          </p:nvSpPr>
          <p:spPr>
            <a:xfrm>
              <a:off x="5611249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7CE72C3-5E07-0692-0A6C-DCBC4E71F697}"/>
                </a:ext>
              </a:extLst>
            </p:cNvPr>
            <p:cNvSpPr/>
            <p:nvPr/>
          </p:nvSpPr>
          <p:spPr>
            <a:xfrm>
              <a:off x="5680041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7D875A4F-9BBA-F6C6-4554-8616850308C2}"/>
                </a:ext>
              </a:extLst>
            </p:cNvPr>
            <p:cNvSpPr/>
            <p:nvPr/>
          </p:nvSpPr>
          <p:spPr>
            <a:xfrm>
              <a:off x="5759492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C120162-5D41-3969-3D00-DF690DEE9842}"/>
                </a:ext>
              </a:extLst>
            </p:cNvPr>
            <p:cNvSpPr/>
            <p:nvPr/>
          </p:nvSpPr>
          <p:spPr>
            <a:xfrm>
              <a:off x="5828284" y="3728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1B04371-511B-79C7-53D2-73717C28F65B}"/>
                </a:ext>
              </a:extLst>
            </p:cNvPr>
            <p:cNvSpPr/>
            <p:nvPr/>
          </p:nvSpPr>
          <p:spPr>
            <a:xfrm>
              <a:off x="5313627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12CBDE08-7A93-5233-B4DE-B7509F2EFBA2}"/>
                </a:ext>
              </a:extLst>
            </p:cNvPr>
            <p:cNvSpPr/>
            <p:nvPr/>
          </p:nvSpPr>
          <p:spPr>
            <a:xfrm>
              <a:off x="5391655" y="38044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D751EC92-D692-5F21-76FB-908230445F68}"/>
                </a:ext>
              </a:extLst>
            </p:cNvPr>
            <p:cNvSpPr/>
            <p:nvPr/>
          </p:nvSpPr>
          <p:spPr>
            <a:xfrm>
              <a:off x="5460447" y="380725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4D619D95-8989-0961-EC47-6D26D0845785}"/>
                </a:ext>
              </a:extLst>
            </p:cNvPr>
            <p:cNvSpPr/>
            <p:nvPr/>
          </p:nvSpPr>
          <p:spPr>
            <a:xfrm>
              <a:off x="5539898" y="3807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A7B97EF3-8FC7-53CC-5C55-69F76BAA60CB}"/>
                </a:ext>
              </a:extLst>
            </p:cNvPr>
            <p:cNvSpPr/>
            <p:nvPr/>
          </p:nvSpPr>
          <p:spPr>
            <a:xfrm>
              <a:off x="5611249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FA55F5B4-332C-CF97-D7C2-1CD6445EA164}"/>
                </a:ext>
              </a:extLst>
            </p:cNvPr>
            <p:cNvSpPr/>
            <p:nvPr/>
          </p:nvSpPr>
          <p:spPr>
            <a:xfrm>
              <a:off x="5680041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529530DF-4552-3D56-3668-6A05F383EF97}"/>
                </a:ext>
              </a:extLst>
            </p:cNvPr>
            <p:cNvSpPr/>
            <p:nvPr/>
          </p:nvSpPr>
          <p:spPr>
            <a:xfrm>
              <a:off x="5759492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23946A05-7DEF-2323-D750-FF30813C2BAE}"/>
                </a:ext>
              </a:extLst>
            </p:cNvPr>
            <p:cNvSpPr/>
            <p:nvPr/>
          </p:nvSpPr>
          <p:spPr>
            <a:xfrm>
              <a:off x="5828284" y="37998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D9270CF2-D1AB-1C4B-68E0-6D28CA249D19}"/>
                </a:ext>
              </a:extLst>
            </p:cNvPr>
            <p:cNvSpPr/>
            <p:nvPr/>
          </p:nvSpPr>
          <p:spPr>
            <a:xfrm>
              <a:off x="5313627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626F7DF8-5DE0-66BC-48D8-518FE749A3DA}"/>
                </a:ext>
              </a:extLst>
            </p:cNvPr>
            <p:cNvSpPr/>
            <p:nvPr/>
          </p:nvSpPr>
          <p:spPr>
            <a:xfrm>
              <a:off x="5391655" y="38719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0DA4694C-7167-540F-745C-6826C4AF13D5}"/>
                </a:ext>
              </a:extLst>
            </p:cNvPr>
            <p:cNvSpPr/>
            <p:nvPr/>
          </p:nvSpPr>
          <p:spPr>
            <a:xfrm>
              <a:off x="5460447" y="387478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75052DA8-5A24-36BC-440D-E66AA4CBDA00}"/>
                </a:ext>
              </a:extLst>
            </p:cNvPr>
            <p:cNvSpPr/>
            <p:nvPr/>
          </p:nvSpPr>
          <p:spPr>
            <a:xfrm>
              <a:off x="5539898" y="387514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13C4C59F-C475-4A9F-6295-1A783D5D4A59}"/>
                </a:ext>
              </a:extLst>
            </p:cNvPr>
            <p:cNvSpPr/>
            <p:nvPr/>
          </p:nvSpPr>
          <p:spPr>
            <a:xfrm>
              <a:off x="5611249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55192C10-61F4-334B-2A0C-8B151BD28959}"/>
                </a:ext>
              </a:extLst>
            </p:cNvPr>
            <p:cNvSpPr/>
            <p:nvPr/>
          </p:nvSpPr>
          <p:spPr>
            <a:xfrm>
              <a:off x="5680041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3B0F0971-A79C-BD51-8D43-D728E622EB89}"/>
                </a:ext>
              </a:extLst>
            </p:cNvPr>
            <p:cNvSpPr/>
            <p:nvPr/>
          </p:nvSpPr>
          <p:spPr>
            <a:xfrm>
              <a:off x="5759492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1AFEB042-F5DF-D80D-FD4A-4CC685A80023}"/>
                </a:ext>
              </a:extLst>
            </p:cNvPr>
            <p:cNvSpPr/>
            <p:nvPr/>
          </p:nvSpPr>
          <p:spPr>
            <a:xfrm>
              <a:off x="5828284" y="38673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6A62BBC5-C356-6E0C-91FF-31C667F7B228}"/>
                </a:ext>
              </a:extLst>
            </p:cNvPr>
            <p:cNvSpPr/>
            <p:nvPr/>
          </p:nvSpPr>
          <p:spPr>
            <a:xfrm>
              <a:off x="4717832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11AEDC92-FA21-7906-258D-D8A02A242AB5}"/>
                </a:ext>
              </a:extLst>
            </p:cNvPr>
            <p:cNvSpPr/>
            <p:nvPr/>
          </p:nvSpPr>
          <p:spPr>
            <a:xfrm>
              <a:off x="4795860" y="39483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200A6D1A-5F9F-6223-CA00-1F6D47BBCE9B}"/>
                </a:ext>
              </a:extLst>
            </p:cNvPr>
            <p:cNvSpPr/>
            <p:nvPr/>
          </p:nvSpPr>
          <p:spPr>
            <a:xfrm>
              <a:off x="4864652" y="395119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2C07953E-D070-73D5-1A04-384CF659705F}"/>
                </a:ext>
              </a:extLst>
            </p:cNvPr>
            <p:cNvSpPr/>
            <p:nvPr/>
          </p:nvSpPr>
          <p:spPr>
            <a:xfrm>
              <a:off x="4944103" y="395154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02F9CEC1-8064-890B-E222-25DCA80086F7}"/>
                </a:ext>
              </a:extLst>
            </p:cNvPr>
            <p:cNvSpPr/>
            <p:nvPr/>
          </p:nvSpPr>
          <p:spPr>
            <a:xfrm>
              <a:off x="5015454" y="39511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4BA4CD9D-B94A-E25B-B745-A75060EDFD94}"/>
                </a:ext>
              </a:extLst>
            </p:cNvPr>
            <p:cNvSpPr/>
            <p:nvPr/>
          </p:nvSpPr>
          <p:spPr>
            <a:xfrm>
              <a:off x="5084246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BDE9342C-02B7-C7FB-4481-287B7B09CDEF}"/>
                </a:ext>
              </a:extLst>
            </p:cNvPr>
            <p:cNvSpPr/>
            <p:nvPr/>
          </p:nvSpPr>
          <p:spPr>
            <a:xfrm>
              <a:off x="5163697" y="394515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8165FFB6-E096-8796-A2C1-7BD5A5B7BBB4}"/>
                </a:ext>
              </a:extLst>
            </p:cNvPr>
            <p:cNvSpPr/>
            <p:nvPr/>
          </p:nvSpPr>
          <p:spPr>
            <a:xfrm>
              <a:off x="5232489" y="39437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F2B711C1-8173-ED64-945A-F6A87C14C58C}"/>
                </a:ext>
              </a:extLst>
            </p:cNvPr>
            <p:cNvSpPr/>
            <p:nvPr/>
          </p:nvSpPr>
          <p:spPr>
            <a:xfrm>
              <a:off x="4717832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2D61E973-0328-E198-1F9F-2B2BFE6B1EB9}"/>
                </a:ext>
              </a:extLst>
            </p:cNvPr>
            <p:cNvSpPr/>
            <p:nvPr/>
          </p:nvSpPr>
          <p:spPr>
            <a:xfrm>
              <a:off x="4795860" y="401587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267623A0-4E5D-BE9F-0816-688678F1C70E}"/>
                </a:ext>
              </a:extLst>
            </p:cNvPr>
            <p:cNvSpPr/>
            <p:nvPr/>
          </p:nvSpPr>
          <p:spPr>
            <a:xfrm>
              <a:off x="4864652" y="401872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789C2159-E045-8992-9784-06F5BD02643F}"/>
                </a:ext>
              </a:extLst>
            </p:cNvPr>
            <p:cNvSpPr/>
            <p:nvPr/>
          </p:nvSpPr>
          <p:spPr>
            <a:xfrm>
              <a:off x="4944103" y="401907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C3813A4-F5C9-2EAB-6F36-814BB9ADC2E2}"/>
                </a:ext>
              </a:extLst>
            </p:cNvPr>
            <p:cNvSpPr/>
            <p:nvPr/>
          </p:nvSpPr>
          <p:spPr>
            <a:xfrm>
              <a:off x="5015454" y="40187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431C0F8-35C9-47D7-F331-AF31DD103AB2}"/>
                </a:ext>
              </a:extLst>
            </p:cNvPr>
            <p:cNvSpPr/>
            <p:nvPr/>
          </p:nvSpPr>
          <p:spPr>
            <a:xfrm>
              <a:off x="5084246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28CE1041-3E81-1D70-B47A-59F1691B6A5E}"/>
                </a:ext>
              </a:extLst>
            </p:cNvPr>
            <p:cNvSpPr/>
            <p:nvPr/>
          </p:nvSpPr>
          <p:spPr>
            <a:xfrm>
              <a:off x="5163697" y="401268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A78AF570-DE37-09C0-A60C-0F43A91AE13B}"/>
                </a:ext>
              </a:extLst>
            </p:cNvPr>
            <p:cNvSpPr/>
            <p:nvPr/>
          </p:nvSpPr>
          <p:spPr>
            <a:xfrm>
              <a:off x="5232489" y="40112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15903296-EE17-5B27-B1C8-5458DCB32C1A}"/>
                </a:ext>
              </a:extLst>
            </p:cNvPr>
            <p:cNvSpPr/>
            <p:nvPr/>
          </p:nvSpPr>
          <p:spPr>
            <a:xfrm>
              <a:off x="4717832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661C0596-9622-6EBA-A18C-8805F38E96FE}"/>
                </a:ext>
              </a:extLst>
            </p:cNvPr>
            <p:cNvSpPr/>
            <p:nvPr/>
          </p:nvSpPr>
          <p:spPr>
            <a:xfrm>
              <a:off x="4795860" y="4087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93C31EFB-5FDB-12B6-775F-75817FC300E7}"/>
                </a:ext>
              </a:extLst>
            </p:cNvPr>
            <p:cNvSpPr/>
            <p:nvPr/>
          </p:nvSpPr>
          <p:spPr>
            <a:xfrm>
              <a:off x="4864652" y="4089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0FF2B378-DE05-62D8-26B1-C12FECCC9E4F}"/>
                </a:ext>
              </a:extLst>
            </p:cNvPr>
            <p:cNvSpPr/>
            <p:nvPr/>
          </p:nvSpPr>
          <p:spPr>
            <a:xfrm>
              <a:off x="4944103" y="4090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129DD55F-79AA-BE2A-91ED-953FCAC8A41D}"/>
                </a:ext>
              </a:extLst>
            </p:cNvPr>
            <p:cNvSpPr/>
            <p:nvPr/>
          </p:nvSpPr>
          <p:spPr>
            <a:xfrm>
              <a:off x="5015454" y="4089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1D4C19E-7811-0805-997E-6DE3E929ED42}"/>
                </a:ext>
              </a:extLst>
            </p:cNvPr>
            <p:cNvSpPr/>
            <p:nvPr/>
          </p:nvSpPr>
          <p:spPr>
            <a:xfrm>
              <a:off x="5084246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D5ED7BC9-BE73-5BED-1C80-CC45C36E53A1}"/>
                </a:ext>
              </a:extLst>
            </p:cNvPr>
            <p:cNvSpPr/>
            <p:nvPr/>
          </p:nvSpPr>
          <p:spPr>
            <a:xfrm>
              <a:off x="5163697" y="4083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F3180141-8859-0B74-B016-08A217E06845}"/>
                </a:ext>
              </a:extLst>
            </p:cNvPr>
            <p:cNvSpPr/>
            <p:nvPr/>
          </p:nvSpPr>
          <p:spPr>
            <a:xfrm>
              <a:off x="5232489" y="4082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A0A9D783-CCB4-422D-2E54-207ADAA7CE47}"/>
                </a:ext>
              </a:extLst>
            </p:cNvPr>
            <p:cNvSpPr/>
            <p:nvPr/>
          </p:nvSpPr>
          <p:spPr>
            <a:xfrm>
              <a:off x="4717832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32FA5955-6CB3-199F-BAA5-595EE0D73245}"/>
                </a:ext>
              </a:extLst>
            </p:cNvPr>
            <p:cNvSpPr/>
            <p:nvPr/>
          </p:nvSpPr>
          <p:spPr>
            <a:xfrm>
              <a:off x="4795860" y="41546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994220B-3742-DEF3-7148-3A21A392B60A}"/>
                </a:ext>
              </a:extLst>
            </p:cNvPr>
            <p:cNvSpPr/>
            <p:nvPr/>
          </p:nvSpPr>
          <p:spPr>
            <a:xfrm>
              <a:off x="4864652" y="415751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3ACBB9AC-FFF8-E1B3-496B-DCDF35FBF43B}"/>
                </a:ext>
              </a:extLst>
            </p:cNvPr>
            <p:cNvSpPr/>
            <p:nvPr/>
          </p:nvSpPr>
          <p:spPr>
            <a:xfrm>
              <a:off x="4944103" y="41578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F87B45D7-E368-7250-7A8D-0F0295272E39}"/>
                </a:ext>
              </a:extLst>
            </p:cNvPr>
            <p:cNvSpPr/>
            <p:nvPr/>
          </p:nvSpPr>
          <p:spPr>
            <a:xfrm>
              <a:off x="5015454" y="41575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13BD86A5-29F9-C793-FFA8-E1CC9DCFC9A0}"/>
                </a:ext>
              </a:extLst>
            </p:cNvPr>
            <p:cNvSpPr/>
            <p:nvPr/>
          </p:nvSpPr>
          <p:spPr>
            <a:xfrm>
              <a:off x="5084246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8AE1811B-8330-91B7-2352-75E7141AE822}"/>
                </a:ext>
              </a:extLst>
            </p:cNvPr>
            <p:cNvSpPr/>
            <p:nvPr/>
          </p:nvSpPr>
          <p:spPr>
            <a:xfrm>
              <a:off x="5163697" y="41514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11A319B9-8A94-80E3-12C1-FDF22913DB97}"/>
                </a:ext>
              </a:extLst>
            </p:cNvPr>
            <p:cNvSpPr/>
            <p:nvPr/>
          </p:nvSpPr>
          <p:spPr>
            <a:xfrm>
              <a:off x="5232489" y="41500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5F98D6E6-4776-B56A-BF17-C1967DD35C24}"/>
                </a:ext>
              </a:extLst>
            </p:cNvPr>
            <p:cNvSpPr/>
            <p:nvPr/>
          </p:nvSpPr>
          <p:spPr>
            <a:xfrm>
              <a:off x="4717832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91259CB7-B83B-DACF-547A-D482A9175906}"/>
                </a:ext>
              </a:extLst>
            </p:cNvPr>
            <p:cNvSpPr/>
            <p:nvPr/>
          </p:nvSpPr>
          <p:spPr>
            <a:xfrm>
              <a:off x="4795860" y="42219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82C76CF6-6FFF-DB7D-114B-B7C8C41ADBAD}"/>
                </a:ext>
              </a:extLst>
            </p:cNvPr>
            <p:cNvSpPr/>
            <p:nvPr/>
          </p:nvSpPr>
          <p:spPr>
            <a:xfrm>
              <a:off x="4867343" y="422333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0B7C86A8-8154-E3E1-1DB6-3D877E5DF314}"/>
                </a:ext>
              </a:extLst>
            </p:cNvPr>
            <p:cNvSpPr/>
            <p:nvPr/>
          </p:nvSpPr>
          <p:spPr>
            <a:xfrm>
              <a:off x="4944103" y="422511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52CDAE2E-A62B-8B43-44A8-C43AD3891507}"/>
                </a:ext>
              </a:extLst>
            </p:cNvPr>
            <p:cNvSpPr/>
            <p:nvPr/>
          </p:nvSpPr>
          <p:spPr>
            <a:xfrm>
              <a:off x="5015454" y="42247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D20DAF58-EE86-2EB1-7F5F-1B069E38C849}"/>
                </a:ext>
              </a:extLst>
            </p:cNvPr>
            <p:cNvSpPr/>
            <p:nvPr/>
          </p:nvSpPr>
          <p:spPr>
            <a:xfrm>
              <a:off x="5084246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CBD52A01-3B45-240B-079C-6651DC14EE24}"/>
                </a:ext>
              </a:extLst>
            </p:cNvPr>
            <p:cNvSpPr/>
            <p:nvPr/>
          </p:nvSpPr>
          <p:spPr>
            <a:xfrm>
              <a:off x="5163697" y="42187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E8B8CA4F-CCC5-FEC5-FA29-C54BF8DDEB98}"/>
                </a:ext>
              </a:extLst>
            </p:cNvPr>
            <p:cNvSpPr/>
            <p:nvPr/>
          </p:nvSpPr>
          <p:spPr>
            <a:xfrm>
              <a:off x="5232489" y="42172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E1D30A65-CDEF-9C47-197B-A124139EB1D2}"/>
                </a:ext>
              </a:extLst>
            </p:cNvPr>
            <p:cNvSpPr/>
            <p:nvPr/>
          </p:nvSpPr>
          <p:spPr>
            <a:xfrm>
              <a:off x="4717832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271FD990-231B-5F38-D4DC-768838298DA3}"/>
                </a:ext>
              </a:extLst>
            </p:cNvPr>
            <p:cNvSpPr/>
            <p:nvPr/>
          </p:nvSpPr>
          <p:spPr>
            <a:xfrm>
              <a:off x="4795860" y="428943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2859E9F5-7AAA-AD38-8072-24D0AF831BAF}"/>
                </a:ext>
              </a:extLst>
            </p:cNvPr>
            <p:cNvSpPr/>
            <p:nvPr/>
          </p:nvSpPr>
          <p:spPr>
            <a:xfrm>
              <a:off x="4864652" y="429228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1FADD9A5-2699-769A-2D23-F523CA3A23F5}"/>
                </a:ext>
              </a:extLst>
            </p:cNvPr>
            <p:cNvSpPr/>
            <p:nvPr/>
          </p:nvSpPr>
          <p:spPr>
            <a:xfrm>
              <a:off x="4944103" y="429263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24AA3954-12B9-DFE8-C28F-CDF2DBD133FE}"/>
                </a:ext>
              </a:extLst>
            </p:cNvPr>
            <p:cNvSpPr/>
            <p:nvPr/>
          </p:nvSpPr>
          <p:spPr>
            <a:xfrm>
              <a:off x="5015454" y="42922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E29829E-78C9-4A01-7FD2-B477C231522A}"/>
                </a:ext>
              </a:extLst>
            </p:cNvPr>
            <p:cNvSpPr/>
            <p:nvPr/>
          </p:nvSpPr>
          <p:spPr>
            <a:xfrm>
              <a:off x="5084246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794707C1-560D-2508-DE18-33C54136101C}"/>
                </a:ext>
              </a:extLst>
            </p:cNvPr>
            <p:cNvSpPr/>
            <p:nvPr/>
          </p:nvSpPr>
          <p:spPr>
            <a:xfrm>
              <a:off x="5163697" y="42862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AB8EE915-70BE-F928-635D-FA0EF0587425}"/>
                </a:ext>
              </a:extLst>
            </p:cNvPr>
            <p:cNvSpPr/>
            <p:nvPr/>
          </p:nvSpPr>
          <p:spPr>
            <a:xfrm>
              <a:off x="5232489" y="42848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50DE8DC2-D2E8-39E9-14CD-4FF96E81FC3E}"/>
                </a:ext>
              </a:extLst>
            </p:cNvPr>
            <p:cNvSpPr/>
            <p:nvPr/>
          </p:nvSpPr>
          <p:spPr>
            <a:xfrm>
              <a:off x="4717832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D104C327-5E91-75FB-CD03-13EE5CF449C2}"/>
                </a:ext>
              </a:extLst>
            </p:cNvPr>
            <p:cNvSpPr/>
            <p:nvPr/>
          </p:nvSpPr>
          <p:spPr>
            <a:xfrm>
              <a:off x="4795860" y="436070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B8E77FD6-7A3E-B1B9-0161-697E51C288DD}"/>
                </a:ext>
              </a:extLst>
            </p:cNvPr>
            <p:cNvSpPr/>
            <p:nvPr/>
          </p:nvSpPr>
          <p:spPr>
            <a:xfrm>
              <a:off x="4864652" y="43635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CC34FB9C-7994-3538-0E80-8621017DB847}"/>
                </a:ext>
              </a:extLst>
            </p:cNvPr>
            <p:cNvSpPr/>
            <p:nvPr/>
          </p:nvSpPr>
          <p:spPr>
            <a:xfrm>
              <a:off x="4944103" y="43639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62E7C182-D28B-383A-AE76-068DED853415}"/>
                </a:ext>
              </a:extLst>
            </p:cNvPr>
            <p:cNvSpPr/>
            <p:nvPr/>
          </p:nvSpPr>
          <p:spPr>
            <a:xfrm>
              <a:off x="5015454" y="43635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7983E48C-3595-D891-C8AB-87943ED30307}"/>
                </a:ext>
              </a:extLst>
            </p:cNvPr>
            <p:cNvSpPr/>
            <p:nvPr/>
          </p:nvSpPr>
          <p:spPr>
            <a:xfrm>
              <a:off x="5084246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119B723D-0986-2D8C-B99A-7BCE0CB35C4B}"/>
                </a:ext>
              </a:extLst>
            </p:cNvPr>
            <p:cNvSpPr/>
            <p:nvPr/>
          </p:nvSpPr>
          <p:spPr>
            <a:xfrm>
              <a:off x="5163697" y="43575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8A4CF0D4-4567-4F3C-5939-801F4B80B5E0}"/>
                </a:ext>
              </a:extLst>
            </p:cNvPr>
            <p:cNvSpPr/>
            <p:nvPr/>
          </p:nvSpPr>
          <p:spPr>
            <a:xfrm>
              <a:off x="5232489" y="435609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CEC1406-BF26-765E-4127-756E48BF9896}"/>
                </a:ext>
              </a:extLst>
            </p:cNvPr>
            <p:cNvSpPr/>
            <p:nvPr/>
          </p:nvSpPr>
          <p:spPr>
            <a:xfrm>
              <a:off x="4717832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12F17C60-46FB-F57D-7D6D-22DE06B7F7C6}"/>
                </a:ext>
              </a:extLst>
            </p:cNvPr>
            <p:cNvSpPr/>
            <p:nvPr/>
          </p:nvSpPr>
          <p:spPr>
            <a:xfrm>
              <a:off x="4795860" y="442823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7FA27EDC-C6C1-C6BA-7816-F725A216EE46}"/>
                </a:ext>
              </a:extLst>
            </p:cNvPr>
            <p:cNvSpPr/>
            <p:nvPr/>
          </p:nvSpPr>
          <p:spPr>
            <a:xfrm>
              <a:off x="4864652" y="443107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0F531FAA-C1DB-F872-0A6A-E5379FB1BCB5}"/>
                </a:ext>
              </a:extLst>
            </p:cNvPr>
            <p:cNvSpPr/>
            <p:nvPr/>
          </p:nvSpPr>
          <p:spPr>
            <a:xfrm>
              <a:off x="4944103" y="4431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30AFC615-9641-C22B-F087-5BB6B78AB8F7}"/>
                </a:ext>
              </a:extLst>
            </p:cNvPr>
            <p:cNvSpPr/>
            <p:nvPr/>
          </p:nvSpPr>
          <p:spPr>
            <a:xfrm>
              <a:off x="5015454" y="44310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ADE0388F-D132-B9C9-57B9-5696846759E3}"/>
                </a:ext>
              </a:extLst>
            </p:cNvPr>
            <p:cNvSpPr/>
            <p:nvPr/>
          </p:nvSpPr>
          <p:spPr>
            <a:xfrm>
              <a:off x="5084246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F54E1975-17DF-FABB-97EB-8E3AE29071BE}"/>
                </a:ext>
              </a:extLst>
            </p:cNvPr>
            <p:cNvSpPr/>
            <p:nvPr/>
          </p:nvSpPr>
          <p:spPr>
            <a:xfrm>
              <a:off x="5163697" y="44250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3FA5EB52-163F-BC67-D67B-A2356F50BBF3}"/>
                </a:ext>
              </a:extLst>
            </p:cNvPr>
            <p:cNvSpPr/>
            <p:nvPr/>
          </p:nvSpPr>
          <p:spPr>
            <a:xfrm>
              <a:off x="5232489" y="442362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08B883D1-16B4-1A05-2BC0-85D6876A5B6D}"/>
                </a:ext>
              </a:extLst>
            </p:cNvPr>
            <p:cNvSpPr/>
            <p:nvPr/>
          </p:nvSpPr>
          <p:spPr>
            <a:xfrm>
              <a:off x="5305216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C50AA018-8775-62C1-57C7-3F2B32F087FD}"/>
                </a:ext>
              </a:extLst>
            </p:cNvPr>
            <p:cNvSpPr/>
            <p:nvPr/>
          </p:nvSpPr>
          <p:spPr>
            <a:xfrm>
              <a:off x="5383244" y="39380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FB5DC1C6-EA9D-4829-992F-ADA6B38FB0EF}"/>
                </a:ext>
              </a:extLst>
            </p:cNvPr>
            <p:cNvSpPr/>
            <p:nvPr/>
          </p:nvSpPr>
          <p:spPr>
            <a:xfrm>
              <a:off x="5452036" y="394085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DBF9326B-9158-AEBB-8EDE-75BA4ADE44DC}"/>
                </a:ext>
              </a:extLst>
            </p:cNvPr>
            <p:cNvSpPr/>
            <p:nvPr/>
          </p:nvSpPr>
          <p:spPr>
            <a:xfrm>
              <a:off x="5531487" y="39412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553F015-E9B8-3C98-3114-E6F9F5EC574B}"/>
                </a:ext>
              </a:extLst>
            </p:cNvPr>
            <p:cNvSpPr/>
            <p:nvPr/>
          </p:nvSpPr>
          <p:spPr>
            <a:xfrm>
              <a:off x="5602838" y="394085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36CCC948-2A4B-D95E-54AD-14FB1C53DBA2}"/>
                </a:ext>
              </a:extLst>
            </p:cNvPr>
            <p:cNvSpPr/>
            <p:nvPr/>
          </p:nvSpPr>
          <p:spPr>
            <a:xfrm>
              <a:off x="5671630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66F76CB0-155A-F7C3-EA07-43958AA40312}"/>
                </a:ext>
              </a:extLst>
            </p:cNvPr>
            <p:cNvSpPr/>
            <p:nvPr/>
          </p:nvSpPr>
          <p:spPr>
            <a:xfrm>
              <a:off x="5751081" y="39348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104F7285-52A1-FC78-8D5C-12BC899ACEDF}"/>
                </a:ext>
              </a:extLst>
            </p:cNvPr>
            <p:cNvSpPr/>
            <p:nvPr/>
          </p:nvSpPr>
          <p:spPr>
            <a:xfrm>
              <a:off x="5819873" y="39333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49A40783-038B-E66F-032B-F703FF2B255F}"/>
                </a:ext>
              </a:extLst>
            </p:cNvPr>
            <p:cNvSpPr/>
            <p:nvPr/>
          </p:nvSpPr>
          <p:spPr>
            <a:xfrm>
              <a:off x="5305216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C0D6AD12-25D0-0200-9F06-2E37A1568DB8}"/>
                </a:ext>
              </a:extLst>
            </p:cNvPr>
            <p:cNvSpPr/>
            <p:nvPr/>
          </p:nvSpPr>
          <p:spPr>
            <a:xfrm>
              <a:off x="5383244" y="40055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5195A193-DB75-B9F3-46F6-86F17F444844}"/>
                </a:ext>
              </a:extLst>
            </p:cNvPr>
            <p:cNvSpPr/>
            <p:nvPr/>
          </p:nvSpPr>
          <p:spPr>
            <a:xfrm>
              <a:off x="5452036" y="400838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9AB85F45-F90D-F481-4B51-CF59DC6B74DA}"/>
                </a:ext>
              </a:extLst>
            </p:cNvPr>
            <p:cNvSpPr/>
            <p:nvPr/>
          </p:nvSpPr>
          <p:spPr>
            <a:xfrm>
              <a:off x="5531487" y="40087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006CDEF0-C6FA-55A4-D47E-5F4487D56FF0}"/>
                </a:ext>
              </a:extLst>
            </p:cNvPr>
            <p:cNvSpPr/>
            <p:nvPr/>
          </p:nvSpPr>
          <p:spPr>
            <a:xfrm>
              <a:off x="5602838" y="40083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14516BC2-A327-31FB-7368-0B22DB5F44FD}"/>
                </a:ext>
              </a:extLst>
            </p:cNvPr>
            <p:cNvSpPr/>
            <p:nvPr/>
          </p:nvSpPr>
          <p:spPr>
            <a:xfrm>
              <a:off x="5671630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D398F1A9-F4E2-2B8D-0241-A015DD1A9BE6}"/>
                </a:ext>
              </a:extLst>
            </p:cNvPr>
            <p:cNvSpPr/>
            <p:nvPr/>
          </p:nvSpPr>
          <p:spPr>
            <a:xfrm>
              <a:off x="5751081" y="40023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CDD8D4F-5E09-292A-A656-52CAA78AD104}"/>
                </a:ext>
              </a:extLst>
            </p:cNvPr>
            <p:cNvSpPr/>
            <p:nvPr/>
          </p:nvSpPr>
          <p:spPr>
            <a:xfrm>
              <a:off x="5819873" y="40009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1E7BEA76-193C-916D-2E42-5D4A9B4CF789}"/>
                </a:ext>
              </a:extLst>
            </p:cNvPr>
            <p:cNvSpPr/>
            <p:nvPr/>
          </p:nvSpPr>
          <p:spPr>
            <a:xfrm>
              <a:off x="5305216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B2EAEF69-0B11-89BE-3C41-88D65782915C}"/>
                </a:ext>
              </a:extLst>
            </p:cNvPr>
            <p:cNvSpPr/>
            <p:nvPr/>
          </p:nvSpPr>
          <p:spPr>
            <a:xfrm>
              <a:off x="5383244" y="40768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2F1C3003-74F9-3D72-45E4-D3E79C7AB9F2}"/>
                </a:ext>
              </a:extLst>
            </p:cNvPr>
            <p:cNvSpPr/>
            <p:nvPr/>
          </p:nvSpPr>
          <p:spPr>
            <a:xfrm>
              <a:off x="5452036" y="407965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BF6315A4-31EE-F551-5BB4-B0E1B8FFCCB4}"/>
                </a:ext>
              </a:extLst>
            </p:cNvPr>
            <p:cNvSpPr/>
            <p:nvPr/>
          </p:nvSpPr>
          <p:spPr>
            <a:xfrm>
              <a:off x="5531487" y="408000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AFC7E9EC-5A26-4194-E318-53DC81E0B2FB}"/>
                </a:ext>
              </a:extLst>
            </p:cNvPr>
            <p:cNvSpPr/>
            <p:nvPr/>
          </p:nvSpPr>
          <p:spPr>
            <a:xfrm>
              <a:off x="5602838" y="407965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563A00C-D6BC-67E9-6A47-CE0D1CB49F70}"/>
                </a:ext>
              </a:extLst>
            </p:cNvPr>
            <p:cNvSpPr/>
            <p:nvPr/>
          </p:nvSpPr>
          <p:spPr>
            <a:xfrm>
              <a:off x="5671630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4EDFA337-7FFF-6653-89F4-685637226FD1}"/>
                </a:ext>
              </a:extLst>
            </p:cNvPr>
            <p:cNvSpPr/>
            <p:nvPr/>
          </p:nvSpPr>
          <p:spPr>
            <a:xfrm>
              <a:off x="5751081" y="40736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10EA6547-273C-4E30-772A-C1FFDEA3EAB5}"/>
                </a:ext>
              </a:extLst>
            </p:cNvPr>
            <p:cNvSpPr/>
            <p:nvPr/>
          </p:nvSpPr>
          <p:spPr>
            <a:xfrm>
              <a:off x="5819873" y="40721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2F77FEEB-4F73-3A57-F961-313185C9E60F}"/>
                </a:ext>
              </a:extLst>
            </p:cNvPr>
            <p:cNvSpPr/>
            <p:nvPr/>
          </p:nvSpPr>
          <p:spPr>
            <a:xfrm>
              <a:off x="5305216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86D17BC0-1D7E-A610-DDD5-203DEA9BC5A7}"/>
                </a:ext>
              </a:extLst>
            </p:cNvPr>
            <p:cNvSpPr/>
            <p:nvPr/>
          </p:nvSpPr>
          <p:spPr>
            <a:xfrm>
              <a:off x="5383244" y="41443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F9D1ECCA-2835-178B-EE60-37B48BCBF33A}"/>
                </a:ext>
              </a:extLst>
            </p:cNvPr>
            <p:cNvSpPr/>
            <p:nvPr/>
          </p:nvSpPr>
          <p:spPr>
            <a:xfrm>
              <a:off x="5452036" y="4147180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AE88D74D-D4C6-E33A-516A-D3BD785AE57D}"/>
                </a:ext>
              </a:extLst>
            </p:cNvPr>
            <p:cNvSpPr/>
            <p:nvPr/>
          </p:nvSpPr>
          <p:spPr>
            <a:xfrm>
              <a:off x="5531487" y="41475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D7FD6745-41A8-87CB-6BE6-A8460FC3E33F}"/>
                </a:ext>
              </a:extLst>
            </p:cNvPr>
            <p:cNvSpPr/>
            <p:nvPr/>
          </p:nvSpPr>
          <p:spPr>
            <a:xfrm>
              <a:off x="5602838" y="41471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BA007699-9FFA-E20D-24EC-9F7C239FF9B6}"/>
                </a:ext>
              </a:extLst>
            </p:cNvPr>
            <p:cNvSpPr/>
            <p:nvPr/>
          </p:nvSpPr>
          <p:spPr>
            <a:xfrm>
              <a:off x="5671630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8FFC7549-624A-0788-3D12-6C50173B680F}"/>
                </a:ext>
              </a:extLst>
            </p:cNvPr>
            <p:cNvSpPr/>
            <p:nvPr/>
          </p:nvSpPr>
          <p:spPr>
            <a:xfrm>
              <a:off x="5751081" y="41411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8C834F2-B10C-4BD0-C6A7-DA65ADC76BBC}"/>
                </a:ext>
              </a:extLst>
            </p:cNvPr>
            <p:cNvSpPr/>
            <p:nvPr/>
          </p:nvSpPr>
          <p:spPr>
            <a:xfrm>
              <a:off x="5819873" y="41397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FA91426C-D2C5-F4A5-0E64-E5E4B56F0FCD}"/>
                </a:ext>
              </a:extLst>
            </p:cNvPr>
            <p:cNvSpPr/>
            <p:nvPr/>
          </p:nvSpPr>
          <p:spPr>
            <a:xfrm>
              <a:off x="5305216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8D4224DD-3D4D-79F0-E975-42349BC71FBB}"/>
                </a:ext>
              </a:extLst>
            </p:cNvPr>
            <p:cNvSpPr/>
            <p:nvPr/>
          </p:nvSpPr>
          <p:spPr>
            <a:xfrm>
              <a:off x="5383244" y="42115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7A2602A4-68D0-F3BE-B2AB-F6B779F7FDFD}"/>
                </a:ext>
              </a:extLst>
            </p:cNvPr>
            <p:cNvSpPr/>
            <p:nvPr/>
          </p:nvSpPr>
          <p:spPr>
            <a:xfrm>
              <a:off x="5454727" y="4213000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1160E439-33C5-6352-021D-58274391F477}"/>
                </a:ext>
              </a:extLst>
            </p:cNvPr>
            <p:cNvSpPr/>
            <p:nvPr/>
          </p:nvSpPr>
          <p:spPr>
            <a:xfrm>
              <a:off x="5531487" y="42147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E77A9A9E-5744-E028-9B17-BBBB51D7403D}"/>
                </a:ext>
              </a:extLst>
            </p:cNvPr>
            <p:cNvSpPr/>
            <p:nvPr/>
          </p:nvSpPr>
          <p:spPr>
            <a:xfrm>
              <a:off x="5602838" y="42144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E261B3D7-5984-A01B-742D-8DFBAB6E8B58}"/>
                </a:ext>
              </a:extLst>
            </p:cNvPr>
            <p:cNvSpPr/>
            <p:nvPr/>
          </p:nvSpPr>
          <p:spPr>
            <a:xfrm>
              <a:off x="5671630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CAA5AAD2-6102-4C56-43E2-669C863043FC}"/>
                </a:ext>
              </a:extLst>
            </p:cNvPr>
            <p:cNvSpPr/>
            <p:nvPr/>
          </p:nvSpPr>
          <p:spPr>
            <a:xfrm>
              <a:off x="5751081" y="42083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9A867532-30F7-5EA6-29CE-A7B836A4A265}"/>
                </a:ext>
              </a:extLst>
            </p:cNvPr>
            <p:cNvSpPr/>
            <p:nvPr/>
          </p:nvSpPr>
          <p:spPr>
            <a:xfrm>
              <a:off x="5819873" y="42069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C821FA91-9F5D-0AFF-973D-C67C49D1D94C}"/>
                </a:ext>
              </a:extLst>
            </p:cNvPr>
            <p:cNvSpPr/>
            <p:nvPr/>
          </p:nvSpPr>
          <p:spPr>
            <a:xfrm>
              <a:off x="5305216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DBEEBB58-2702-5E19-369E-8C1E7D67A8EE}"/>
                </a:ext>
              </a:extLst>
            </p:cNvPr>
            <p:cNvSpPr/>
            <p:nvPr/>
          </p:nvSpPr>
          <p:spPr>
            <a:xfrm>
              <a:off x="5383244" y="42791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F99086B2-94F7-97A8-6BA4-18DA8EFE7082}"/>
                </a:ext>
              </a:extLst>
            </p:cNvPr>
            <p:cNvSpPr/>
            <p:nvPr/>
          </p:nvSpPr>
          <p:spPr>
            <a:xfrm>
              <a:off x="5452036" y="428194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D62BD882-4E9E-240A-083E-89C80937C6F9}"/>
                </a:ext>
              </a:extLst>
            </p:cNvPr>
            <p:cNvSpPr/>
            <p:nvPr/>
          </p:nvSpPr>
          <p:spPr>
            <a:xfrm>
              <a:off x="5531487" y="42823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CE934391-0B68-5A85-F5A3-CF325BD8D2C6}"/>
                </a:ext>
              </a:extLst>
            </p:cNvPr>
            <p:cNvSpPr/>
            <p:nvPr/>
          </p:nvSpPr>
          <p:spPr>
            <a:xfrm>
              <a:off x="5602838" y="42819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F4714D8-16EC-E7A4-455E-0A95E0F2C5FE}"/>
                </a:ext>
              </a:extLst>
            </p:cNvPr>
            <p:cNvSpPr/>
            <p:nvPr/>
          </p:nvSpPr>
          <p:spPr>
            <a:xfrm>
              <a:off x="5671630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9D252BFD-EF34-CB4D-A101-9C3C3F8A8171}"/>
                </a:ext>
              </a:extLst>
            </p:cNvPr>
            <p:cNvSpPr/>
            <p:nvPr/>
          </p:nvSpPr>
          <p:spPr>
            <a:xfrm>
              <a:off x="5751081" y="42759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8E0EB00F-38DB-8389-2A2D-F5CAC9358D97}"/>
                </a:ext>
              </a:extLst>
            </p:cNvPr>
            <p:cNvSpPr/>
            <p:nvPr/>
          </p:nvSpPr>
          <p:spPr>
            <a:xfrm>
              <a:off x="5819873" y="427448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505096CA-2E3A-C098-D172-6A514AA1E301}"/>
                </a:ext>
              </a:extLst>
            </p:cNvPr>
            <p:cNvSpPr/>
            <p:nvPr/>
          </p:nvSpPr>
          <p:spPr>
            <a:xfrm>
              <a:off x="5305216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21451D9D-E575-780D-D582-8A791003D979}"/>
                </a:ext>
              </a:extLst>
            </p:cNvPr>
            <p:cNvSpPr/>
            <p:nvPr/>
          </p:nvSpPr>
          <p:spPr>
            <a:xfrm>
              <a:off x="5383244" y="43503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EDE3D3AC-B27A-41BF-FE88-F14E2B034904}"/>
                </a:ext>
              </a:extLst>
            </p:cNvPr>
            <p:cNvSpPr/>
            <p:nvPr/>
          </p:nvSpPr>
          <p:spPr>
            <a:xfrm>
              <a:off x="5452036" y="435321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ED0263F5-77A5-CE2C-43BF-C7420E71EEEA}"/>
                </a:ext>
              </a:extLst>
            </p:cNvPr>
            <p:cNvSpPr/>
            <p:nvPr/>
          </p:nvSpPr>
          <p:spPr>
            <a:xfrm>
              <a:off x="5531487" y="435356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66B07E3D-EAFC-0FE9-C0C6-C1A80751D0A8}"/>
                </a:ext>
              </a:extLst>
            </p:cNvPr>
            <p:cNvSpPr/>
            <p:nvPr/>
          </p:nvSpPr>
          <p:spPr>
            <a:xfrm>
              <a:off x="5602838" y="435321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36EEE021-44C7-1646-8FDF-2D5CA9607BBE}"/>
                </a:ext>
              </a:extLst>
            </p:cNvPr>
            <p:cNvSpPr/>
            <p:nvPr/>
          </p:nvSpPr>
          <p:spPr>
            <a:xfrm>
              <a:off x="5671630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79A9310C-27F1-8689-D430-95F75C92AA5E}"/>
                </a:ext>
              </a:extLst>
            </p:cNvPr>
            <p:cNvSpPr/>
            <p:nvPr/>
          </p:nvSpPr>
          <p:spPr>
            <a:xfrm>
              <a:off x="5751081" y="43471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85E4D5A7-1855-E849-C884-67917BD2D3C3}"/>
                </a:ext>
              </a:extLst>
            </p:cNvPr>
            <p:cNvSpPr/>
            <p:nvPr/>
          </p:nvSpPr>
          <p:spPr>
            <a:xfrm>
              <a:off x="5819873" y="43457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5BC01CF1-049A-6B02-260B-77DD1BCEF4E9}"/>
                </a:ext>
              </a:extLst>
            </p:cNvPr>
            <p:cNvSpPr/>
            <p:nvPr/>
          </p:nvSpPr>
          <p:spPr>
            <a:xfrm>
              <a:off x="5305216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7932B297-5C0E-94C8-75A7-A0985A7FC4FC}"/>
                </a:ext>
              </a:extLst>
            </p:cNvPr>
            <p:cNvSpPr/>
            <p:nvPr/>
          </p:nvSpPr>
          <p:spPr>
            <a:xfrm>
              <a:off x="5383244" y="441789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42259718-327B-5460-586C-69A31A2F7006}"/>
                </a:ext>
              </a:extLst>
            </p:cNvPr>
            <p:cNvSpPr/>
            <p:nvPr/>
          </p:nvSpPr>
          <p:spPr>
            <a:xfrm>
              <a:off x="5452036" y="4420742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719FD9DD-A7F2-DD7B-EF6B-E505673F8CC6}"/>
                </a:ext>
              </a:extLst>
            </p:cNvPr>
            <p:cNvSpPr/>
            <p:nvPr/>
          </p:nvSpPr>
          <p:spPr>
            <a:xfrm>
              <a:off x="5531487" y="44210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45C1CB8A-8ED7-66D5-7882-C9F89999F313}"/>
                </a:ext>
              </a:extLst>
            </p:cNvPr>
            <p:cNvSpPr/>
            <p:nvPr/>
          </p:nvSpPr>
          <p:spPr>
            <a:xfrm>
              <a:off x="5602838" y="442074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F14F22A5-F4BC-6734-CC01-32CDD77EB1BC}"/>
                </a:ext>
              </a:extLst>
            </p:cNvPr>
            <p:cNvSpPr/>
            <p:nvPr/>
          </p:nvSpPr>
          <p:spPr>
            <a:xfrm>
              <a:off x="5671630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164F5DC8-813D-12E7-4B01-DD895340209D}"/>
                </a:ext>
              </a:extLst>
            </p:cNvPr>
            <p:cNvSpPr/>
            <p:nvPr/>
          </p:nvSpPr>
          <p:spPr>
            <a:xfrm>
              <a:off x="5751081" y="44147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94E897B3-C349-3DDA-9262-88648D88195A}"/>
                </a:ext>
              </a:extLst>
            </p:cNvPr>
            <p:cNvSpPr/>
            <p:nvPr/>
          </p:nvSpPr>
          <p:spPr>
            <a:xfrm>
              <a:off x="5819873" y="44132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TextBox 1038">
            <a:extLst>
              <a:ext uri="{FF2B5EF4-FFF2-40B4-BE49-F238E27FC236}">
                <a16:creationId xmlns:a16="http://schemas.microsoft.com/office/drawing/2014/main" id="{66990C91-2E88-BE57-4036-5463EA4C2EC8}"/>
              </a:ext>
            </a:extLst>
          </p:cNvPr>
          <p:cNvSpPr txBox="1"/>
          <p:nvPr/>
        </p:nvSpPr>
        <p:spPr>
          <a:xfrm rot="3146457">
            <a:off x="4930216" y="4538958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1040" name="Graphic 1039" descr="Arrow Right with solid fill">
            <a:extLst>
              <a:ext uri="{FF2B5EF4-FFF2-40B4-BE49-F238E27FC236}">
                <a16:creationId xmlns:a16="http://schemas.microsoft.com/office/drawing/2014/main" id="{9870DD0A-A13B-30F5-E9E5-FD379004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4429" y="3740727"/>
            <a:ext cx="744217" cy="458793"/>
          </a:xfrm>
          <a:prstGeom prst="rect">
            <a:avLst/>
          </a:prstGeom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0ADCF8F1-1692-79D9-1E45-270A8C1D66F1}"/>
              </a:ext>
            </a:extLst>
          </p:cNvPr>
          <p:cNvSpPr txBox="1"/>
          <p:nvPr/>
        </p:nvSpPr>
        <p:spPr>
          <a:xfrm>
            <a:off x="7427160" y="1982996"/>
            <a:ext cx="3016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Select 60 target images that have pair images with high similarity in one layer and low similarity in the contrast two layers 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D1343D68-4CDE-56FB-C6EA-A4381E0B6F6D}"/>
              </a:ext>
            </a:extLst>
          </p:cNvPr>
          <p:cNvSpPr txBox="1"/>
          <p:nvPr/>
        </p:nvSpPr>
        <p:spPr>
          <a:xfrm>
            <a:off x="6537113" y="4008121"/>
            <a:ext cx="879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Select pool 1,3,6 layers</a:t>
            </a:r>
          </a:p>
        </p:txBody>
      </p:sp>
      <p:pic>
        <p:nvPicPr>
          <p:cNvPr id="1056" name="Picture 1055" descr="A black bird with a long beak&#10;&#10;Description automatically generated">
            <a:extLst>
              <a:ext uri="{FF2B5EF4-FFF2-40B4-BE49-F238E27FC236}">
                <a16:creationId xmlns:a16="http://schemas.microsoft.com/office/drawing/2014/main" id="{88938F23-DAC6-F144-8DEF-1F3285110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873" y="2881939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54" name="Picture 1053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F7AF312E-DCD1-BAF4-1185-BE9E26693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0610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52" name="Picture 1051" descr="A red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714C64D-7B98-573B-A040-F4570A1DB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2" y="3172834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50" name="Picture 1049" descr="A green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89BAF544-7B29-68CE-DC0B-7F7FDC4C6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1" y="3346361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48" name="Picture 1047" descr="A picture containing bird, water, aquatic bird, outdoor&#10;&#10;Description automatically generated">
            <a:extLst>
              <a:ext uri="{FF2B5EF4-FFF2-40B4-BE49-F238E27FC236}">
                <a16:creationId xmlns:a16="http://schemas.microsoft.com/office/drawing/2014/main" id="{B2C5CEE2-3919-3020-3811-00AF14223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6" y="3511434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46" name="Picture 104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6DCACA3F-3303-790E-7E4A-AB716287D9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94" y="3855336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60" name="Picture 1059" descr="A bird standing on a branch&#10;&#10;Description automatically generated with low confidence">
            <a:extLst>
              <a:ext uri="{FF2B5EF4-FFF2-40B4-BE49-F238E27FC236}">
                <a16:creationId xmlns:a16="http://schemas.microsoft.com/office/drawing/2014/main" id="{50417BAC-DB7C-3A48-4F5E-281DB8785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1" y="3148412"/>
            <a:ext cx="458794" cy="458794"/>
          </a:xfrm>
          <a:prstGeom prst="rect">
            <a:avLst/>
          </a:prstGeom>
        </p:spPr>
      </p:pic>
      <p:pic>
        <p:nvPicPr>
          <p:cNvPr id="1062" name="Picture 106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3BB8E1E-8419-004C-E64C-462003050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24" y="3684888"/>
            <a:ext cx="458793" cy="458793"/>
          </a:xfrm>
          <a:prstGeom prst="rect">
            <a:avLst/>
          </a:prstGeom>
        </p:spPr>
      </p:pic>
      <p:pic>
        <p:nvPicPr>
          <p:cNvPr id="1064" name="Picture 1063" descr="A white bird with blue eyes&#10;&#10;Description automatically generated with low confidence">
            <a:extLst>
              <a:ext uri="{FF2B5EF4-FFF2-40B4-BE49-F238E27FC236}">
                <a16:creationId xmlns:a16="http://schemas.microsoft.com/office/drawing/2014/main" id="{64C86F92-FE4A-2FCD-4795-5BEBCEC2D2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2" y="4600651"/>
            <a:ext cx="458793" cy="458793"/>
          </a:xfrm>
          <a:prstGeom prst="rect">
            <a:avLst/>
          </a:prstGeom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A287D24D-750D-0E8E-0A6B-D33477E00601}"/>
              </a:ext>
            </a:extLst>
          </p:cNvPr>
          <p:cNvSpPr txBox="1"/>
          <p:nvPr/>
        </p:nvSpPr>
        <p:spPr>
          <a:xfrm rot="5400000">
            <a:off x="7753170" y="4187500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1067" name="Picture 1066" descr="A picture containing ground, bird, outdoor, emu&#10;&#10;Description automatically generated">
            <a:extLst>
              <a:ext uri="{FF2B5EF4-FFF2-40B4-BE49-F238E27FC236}">
                <a16:creationId xmlns:a16="http://schemas.microsoft.com/office/drawing/2014/main" id="{E596EE73-415E-D83A-3746-60CE4B6CB5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695" y="3152508"/>
            <a:ext cx="452591" cy="452591"/>
          </a:xfrm>
          <a:prstGeom prst="rect">
            <a:avLst/>
          </a:prstGeom>
        </p:spPr>
      </p:pic>
      <p:pic>
        <p:nvPicPr>
          <p:cNvPr id="1069" name="Picture 1068" descr="A green and red bird&#10;&#10;Description automatically generated with medium confidence">
            <a:extLst>
              <a:ext uri="{FF2B5EF4-FFF2-40B4-BE49-F238E27FC236}">
                <a16:creationId xmlns:a16="http://schemas.microsoft.com/office/drawing/2014/main" id="{07946D4B-DF8C-2C20-24CC-76852DCFF7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37" y="3152508"/>
            <a:ext cx="454698" cy="454698"/>
          </a:xfrm>
          <a:prstGeom prst="rect">
            <a:avLst/>
          </a:prstGeom>
        </p:spPr>
      </p:pic>
      <p:pic>
        <p:nvPicPr>
          <p:cNvPr id="1071" name="Picture 1070" descr="A bird standing on a rock&#10;&#10;Description automatically generated with low confidence">
            <a:extLst>
              <a:ext uri="{FF2B5EF4-FFF2-40B4-BE49-F238E27FC236}">
                <a16:creationId xmlns:a16="http://schemas.microsoft.com/office/drawing/2014/main" id="{0D451776-36DC-3F56-9C54-C9FFA5DDB7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086" y="3150415"/>
            <a:ext cx="458793" cy="458793"/>
          </a:xfrm>
          <a:prstGeom prst="rect">
            <a:avLst/>
          </a:prstGeom>
        </p:spPr>
      </p:pic>
      <p:pic>
        <p:nvPicPr>
          <p:cNvPr id="1073" name="Picture 1072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B8EB6061-E81E-B40F-67C0-53FDC35E2E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98" y="3630765"/>
            <a:ext cx="458794" cy="458794"/>
          </a:xfrm>
          <a:prstGeom prst="rect">
            <a:avLst/>
          </a:prstGeom>
        </p:spPr>
      </p:pic>
      <p:pic>
        <p:nvPicPr>
          <p:cNvPr id="1075" name="Picture 1074" descr="A picture containing sky, bird, outdoor, vulture&#10;&#10;Description automatically generated">
            <a:extLst>
              <a:ext uri="{FF2B5EF4-FFF2-40B4-BE49-F238E27FC236}">
                <a16:creationId xmlns:a16="http://schemas.microsoft.com/office/drawing/2014/main" id="{3151EAE1-25A4-B498-F127-4302D1999E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20" y="3634192"/>
            <a:ext cx="454698" cy="454698"/>
          </a:xfrm>
          <a:prstGeom prst="rect">
            <a:avLst/>
          </a:prstGeom>
        </p:spPr>
      </p:pic>
      <p:pic>
        <p:nvPicPr>
          <p:cNvPr id="1077" name="Picture 1076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39312C1D-B836-9358-481D-F4135AF878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67" y="3634497"/>
            <a:ext cx="458793" cy="458793"/>
          </a:xfrm>
          <a:prstGeom prst="rect">
            <a:avLst/>
          </a:prstGeom>
        </p:spPr>
      </p:pic>
      <p:pic>
        <p:nvPicPr>
          <p:cNvPr id="1081" name="Picture 1080" descr="A bird standing in grass&#10;&#10;Description automatically generated with low confidence">
            <a:extLst>
              <a:ext uri="{FF2B5EF4-FFF2-40B4-BE49-F238E27FC236}">
                <a16:creationId xmlns:a16="http://schemas.microsoft.com/office/drawing/2014/main" id="{5BADE6FF-8796-3BC0-2156-5332FE9395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542" y="4600651"/>
            <a:ext cx="458795" cy="458795"/>
          </a:xfrm>
          <a:prstGeom prst="rect">
            <a:avLst/>
          </a:prstGeom>
        </p:spPr>
      </p:pic>
      <p:pic>
        <p:nvPicPr>
          <p:cNvPr id="1083" name="Picture 1082" descr="A bird with a red head&#10;&#10;Description automatically generated with medium confidence">
            <a:extLst>
              <a:ext uri="{FF2B5EF4-FFF2-40B4-BE49-F238E27FC236}">
                <a16:creationId xmlns:a16="http://schemas.microsoft.com/office/drawing/2014/main" id="{8824C809-A4E7-7D46-5066-F1D536F777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815" y="4600651"/>
            <a:ext cx="458793" cy="458793"/>
          </a:xfrm>
          <a:prstGeom prst="rect">
            <a:avLst/>
          </a:prstGeom>
        </p:spPr>
      </p:pic>
      <p:pic>
        <p:nvPicPr>
          <p:cNvPr id="1085" name="Picture 1084" descr="A picture containing bird&#10;&#10;Description automatically generated">
            <a:extLst>
              <a:ext uri="{FF2B5EF4-FFF2-40B4-BE49-F238E27FC236}">
                <a16:creationId xmlns:a16="http://schemas.microsoft.com/office/drawing/2014/main" id="{2A327F75-609F-EBB3-1406-0D390118A2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086" y="4600651"/>
            <a:ext cx="458793" cy="458793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D2E31CB4-BF10-E6F1-92CA-06DECF2E1E27}"/>
              </a:ext>
            </a:extLst>
          </p:cNvPr>
          <p:cNvSpPr txBox="1"/>
          <p:nvPr/>
        </p:nvSpPr>
        <p:spPr>
          <a:xfrm>
            <a:off x="7595920" y="2914388"/>
            <a:ext cx="587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Target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87C364CB-C253-8DDB-88C0-21EE6D0DB92B}"/>
              </a:ext>
            </a:extLst>
          </p:cNvPr>
          <p:cNvSpPr txBox="1"/>
          <p:nvPr/>
        </p:nvSpPr>
        <p:spPr>
          <a:xfrm>
            <a:off x="8626367" y="2666044"/>
            <a:ext cx="879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Distractor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A45D2242-E540-1BC4-ECB2-1E61C3FFC163}"/>
              </a:ext>
            </a:extLst>
          </p:cNvPr>
          <p:cNvSpPr txBox="1"/>
          <p:nvPr/>
        </p:nvSpPr>
        <p:spPr>
          <a:xfrm>
            <a:off x="8328138" y="2925036"/>
            <a:ext cx="87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Layer 1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9E3077AD-8357-1ABC-6C4E-60E9DCA214EA}"/>
              </a:ext>
            </a:extLst>
          </p:cNvPr>
          <p:cNvSpPr txBox="1"/>
          <p:nvPr/>
        </p:nvSpPr>
        <p:spPr>
          <a:xfrm>
            <a:off x="8801933" y="2922084"/>
            <a:ext cx="87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Layer 2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2A95F88B-735B-B57F-F290-1ECA562CDD50}"/>
              </a:ext>
            </a:extLst>
          </p:cNvPr>
          <p:cNvSpPr txBox="1"/>
          <p:nvPr/>
        </p:nvSpPr>
        <p:spPr>
          <a:xfrm>
            <a:off x="9290673" y="2922083"/>
            <a:ext cx="87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Layer 3</a:t>
            </a:r>
          </a:p>
        </p:txBody>
      </p:sp>
      <p:sp>
        <p:nvSpPr>
          <p:cNvPr id="1091" name="Title 1">
            <a:extLst>
              <a:ext uri="{FF2B5EF4-FFF2-40B4-BE49-F238E27FC236}">
                <a16:creationId xmlns:a16="http://schemas.microsoft.com/office/drawing/2014/main" id="{D693632F-BAC5-BE8C-AAC6-08E9ECB3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353" y="149835"/>
            <a:ext cx="1897294" cy="1325563"/>
          </a:xfrm>
        </p:spPr>
        <p:txBody>
          <a:bodyPr/>
          <a:lstStyle/>
          <a:p>
            <a:r>
              <a:rPr lang="en-US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9596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84D271-6BA7-ED21-7EC4-0BB80872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3" y="57150"/>
            <a:ext cx="6008688" cy="4732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18720-046E-8C1E-AFC4-2B2160D8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3" y="4746816"/>
            <a:ext cx="6008688" cy="20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8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9ED3-4696-C95A-B3C6-D7BBB7AC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dataset of fungi: objects that will be difficult to give a semantic label </a:t>
            </a:r>
          </a:p>
          <a:p>
            <a:r>
              <a:rPr lang="en-US" dirty="0"/>
              <a:t>Participants are requested to memorize the 60 target images</a:t>
            </a:r>
          </a:p>
          <a:p>
            <a:r>
              <a:rPr lang="en-US" dirty="0"/>
              <a:t>In different groups (retention interval length) participant will perform a 2afc memory task (selecting the old image) </a:t>
            </a:r>
          </a:p>
          <a:p>
            <a:r>
              <a:rPr lang="en-US" dirty="0"/>
              <a:t>This will be done using M-</a:t>
            </a:r>
            <a:r>
              <a:rPr lang="en-US" dirty="0" err="1"/>
              <a:t>turk</a:t>
            </a:r>
            <a:r>
              <a:rPr lang="en-US" dirty="0"/>
              <a:t> with Pavlovia </a:t>
            </a:r>
          </a:p>
          <a:p>
            <a:endParaRPr lang="en-US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925A293D-247D-7DE2-C240-B242E143FC0A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053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15062</TotalTime>
  <Words>1483</Words>
  <Application>Microsoft Office PowerPoint</Application>
  <PresentationFormat>Widescreen</PresentationFormat>
  <Paragraphs>136</Paragraphs>
  <Slides>26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David</vt:lpstr>
      <vt:lpstr>Office Theme</vt:lpstr>
      <vt:lpstr>Uncovering the underlying visual representations of visual memory overtime</vt:lpstr>
      <vt:lpstr>Memory consolidation process</vt:lpstr>
      <vt:lpstr>Multiple aspects of memory gist</vt:lpstr>
      <vt:lpstr>CNN and human visual hierarchal processing</vt:lpstr>
      <vt:lpstr>PowerPoint Presentation</vt:lpstr>
      <vt:lpstr>Novelty and Advantages of the new approch </vt:lpstr>
      <vt:lpstr>VGG16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</vt:lpstr>
      <vt:lpstr>PowerPoint Presentation</vt:lpstr>
      <vt:lpstr>PowerPoint Presentation</vt:lpstr>
      <vt:lpstr>PowerPoint Presentation</vt:lpstr>
      <vt:lpstr>PowerPoint Presentation</vt:lpstr>
      <vt:lpstr>T-test between mean similarity of layers </vt:lpstr>
      <vt:lpstr>PowerPoint Presentation</vt:lpstr>
      <vt:lpstr>Questions </vt:lpstr>
      <vt:lpstr>Specific questions to Moni</vt:lpstr>
      <vt:lpstr>Moni’s answers </vt:lpstr>
      <vt:lpstr>PowerPoint Presentation</vt:lpstr>
      <vt:lpstr>Current (crappy) selection algorithm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Uncovering the underlying visual representations of visual memory overtime</dc:title>
  <dc:creator>eden zohar</dc:creator>
  <cp:lastModifiedBy>eden zohar</cp:lastModifiedBy>
  <cp:revision>18</cp:revision>
  <dcterms:created xsi:type="dcterms:W3CDTF">2023-02-12T15:28:30Z</dcterms:created>
  <dcterms:modified xsi:type="dcterms:W3CDTF">2023-04-30T14:46:42Z</dcterms:modified>
</cp:coreProperties>
</file>